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72" r:id="rId4"/>
    <p:sldMasterId id="214748367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Lst>
  <p:sldSz cy="5143500" cx="9144000"/>
  <p:notesSz cx="6858000" cy="9144000"/>
  <p:embeddedFontLst>
    <p:embeddedFont>
      <p:font typeface="Playfair Display"/>
      <p:regular r:id="rId52"/>
      <p:bold r:id="rId53"/>
      <p:italic r:id="rId54"/>
      <p:boldItalic r:id="rId55"/>
    </p:embeddedFont>
    <p:embeddedFont>
      <p:font typeface="Lato"/>
      <p:regular r:id="rId56"/>
      <p:bold r:id="rId57"/>
      <p:italic r:id="rId58"/>
      <p:boldItalic r:id="rId59"/>
    </p:embeddedFont>
    <p:embeddedFont>
      <p:font typeface="Merriweather"/>
      <p:regular r:id="rId60"/>
      <p:bold r:id="rId61"/>
      <p:italic r:id="rId62"/>
      <p:bold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3DD09168-42AD-4296-960D-CAD2F1509D3A}">
  <a:tblStyle styleId="{3DD09168-42AD-4296-960D-CAD2F1509D3A}" styleName="Table_0">
    <a:wholeTbl>
      <a:tcStyle>
        <a:tcBdr>
          <a:left>
            <a:ln cap="flat" cmpd="sng">
              <a:solidFill>
                <a:srgbClr val="000000"/>
              </a:solidFill>
              <a:prstDash val="solid"/>
              <a:round/>
              <a:headEnd len="med" w="med" type="none"/>
              <a:tailEnd len="med" w="med" type="none"/>
            </a:ln>
          </a:left>
          <a:right>
            <a:ln cap="flat" cmpd="sng">
              <a:solidFill>
                <a:srgbClr val="000000"/>
              </a:solidFill>
              <a:prstDash val="solid"/>
              <a:round/>
              <a:headEnd len="med" w="med" type="none"/>
              <a:tailEnd len="med" w="med" type="none"/>
            </a:ln>
          </a:right>
          <a:top>
            <a:ln cap="flat" cmpd="sng">
              <a:solidFill>
                <a:srgbClr val="000000"/>
              </a:solidFill>
              <a:prstDash val="solid"/>
              <a:round/>
              <a:headEnd len="med" w="med" type="none"/>
              <a:tailEnd len="med" w="med" type="none"/>
            </a:ln>
          </a:top>
          <a:bottom>
            <a:ln cap="flat" cmpd="sng">
              <a:solidFill>
                <a:srgbClr val="000000"/>
              </a:solidFill>
              <a:prstDash val="solid"/>
              <a:round/>
              <a:headEnd len="med" w="med" type="none"/>
              <a:tailEnd len="med" w="med" type="none"/>
            </a:ln>
          </a:bottom>
          <a:insideH>
            <a:ln cap="flat" cmpd="sng">
              <a:solidFill>
                <a:srgbClr val="000000"/>
              </a:solidFill>
              <a:prstDash val="solid"/>
              <a:round/>
              <a:headEnd len="med" w="med" type="none"/>
              <a:tailEnd len="med" w="med" type="none"/>
            </a:ln>
          </a:insideH>
          <a:insideV>
            <a:ln cap="flat" cmpd="sng">
              <a:solidFill>
                <a:srgbClr val="000000"/>
              </a:solidFill>
              <a:prstDash val="solid"/>
              <a:round/>
              <a:headEnd len="med" w="med" type="none"/>
              <a:tailEnd len="med" w="med" type="none"/>
            </a:ln>
          </a:insideV>
        </a:tcBdr>
      </a:tcStyle>
    </a:wholeTbl>
  </a:tblStyle>
  <a:tblStyle styleId="{D68E27C2-9DAC-4C6A-90DE-5F0DDB82FAA4}" styleName="Table_1">
    <a:wholeTbl>
      <a:tcStyle>
        <a:tcBdr>
          <a:left>
            <a:ln cap="flat" cmpd="sng" w="9525">
              <a:solidFill>
                <a:srgbClr val="9E9E9E"/>
              </a:solidFill>
              <a:prstDash val="solid"/>
              <a:round/>
              <a:headEnd len="med" w="med" type="none"/>
              <a:tailEnd len="med" w="med" type="none"/>
            </a:ln>
          </a:left>
          <a:right>
            <a:ln cap="flat" cmpd="sng" w="9525">
              <a:solidFill>
                <a:srgbClr val="9E9E9E"/>
              </a:solidFill>
              <a:prstDash val="solid"/>
              <a:round/>
              <a:headEnd len="med" w="med" type="none"/>
              <a:tailEnd len="med" w="med" type="none"/>
            </a:ln>
          </a:right>
          <a:top>
            <a:ln cap="flat" cmpd="sng" w="9525">
              <a:solidFill>
                <a:srgbClr val="9E9E9E"/>
              </a:solidFill>
              <a:prstDash val="solid"/>
              <a:round/>
              <a:headEnd len="med" w="med" type="none"/>
              <a:tailEnd len="med" w="med" type="none"/>
            </a:ln>
          </a:top>
          <a:bottom>
            <a:ln cap="flat" cmpd="sng" w="9525">
              <a:solidFill>
                <a:srgbClr val="9E9E9E"/>
              </a:solidFill>
              <a:prstDash val="solid"/>
              <a:round/>
              <a:headEnd len="med" w="med" type="none"/>
              <a:tailEnd len="med" w="med" type="none"/>
            </a:ln>
          </a:bottom>
          <a:insideH>
            <a:ln cap="flat" cmpd="sng" w="9525">
              <a:solidFill>
                <a:srgbClr val="9E9E9E"/>
              </a:solidFill>
              <a:prstDash val="solid"/>
              <a:round/>
              <a:headEnd len="med" w="med" type="none"/>
              <a:tailEnd len="med" w="med" type="none"/>
            </a:ln>
          </a:insideH>
          <a:insideV>
            <a:ln cap="flat" cmpd="sng" w="9525">
              <a:solidFill>
                <a:srgbClr val="9E9E9E"/>
              </a:solidFill>
              <a:prstDash val="solid"/>
              <a:round/>
              <a:headEnd len="med" w="med" type="none"/>
              <a:tailEnd len="med" w="med" type="none"/>
            </a:ln>
          </a:insideV>
        </a:tcBdr>
      </a:tcStyle>
    </a:wholeTbl>
  </a:tblStyle>
  <a:tblStyle styleId="{61CAC15B-4C0C-46A7-B097-4BE8D1AF9685}" styleName="Table_2"/>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Merriweather-italic.fntdata"/><Relationship Id="rId61" Type="http://schemas.openxmlformats.org/officeDocument/2006/relationships/font" Target="fonts/Merriweather-bold.fntdata"/><Relationship Id="rId20" Type="http://schemas.openxmlformats.org/officeDocument/2006/relationships/slide" Target="slides/slide14.xml"/><Relationship Id="rId63" Type="http://schemas.openxmlformats.org/officeDocument/2006/relationships/font" Target="fonts/Merriweather-bol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Merriweather-regular.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font" Target="fonts/PlayfairDisplay-bold.fntdata"/><Relationship Id="rId52" Type="http://schemas.openxmlformats.org/officeDocument/2006/relationships/font" Target="fonts/PlayfairDisplay-regular.fntdata"/><Relationship Id="rId11" Type="http://schemas.openxmlformats.org/officeDocument/2006/relationships/slide" Target="slides/slide5.xml"/><Relationship Id="rId55" Type="http://schemas.openxmlformats.org/officeDocument/2006/relationships/font" Target="fonts/PlayfairDisplay-boldItalic.fntdata"/><Relationship Id="rId10" Type="http://schemas.openxmlformats.org/officeDocument/2006/relationships/slide" Target="slides/slide4.xml"/><Relationship Id="rId54" Type="http://schemas.openxmlformats.org/officeDocument/2006/relationships/font" Target="fonts/PlayfairDisplay-italic.fntdata"/><Relationship Id="rId13" Type="http://schemas.openxmlformats.org/officeDocument/2006/relationships/slide" Target="slides/slide7.xml"/><Relationship Id="rId57" Type="http://schemas.openxmlformats.org/officeDocument/2006/relationships/font" Target="fonts/Lato-bold.fntdata"/><Relationship Id="rId12" Type="http://schemas.openxmlformats.org/officeDocument/2006/relationships/slide" Target="slides/slide6.xml"/><Relationship Id="rId56" Type="http://schemas.openxmlformats.org/officeDocument/2006/relationships/font" Target="fonts/Lato-regular.fntdata"/><Relationship Id="rId15" Type="http://schemas.openxmlformats.org/officeDocument/2006/relationships/slide" Target="slides/slide9.xml"/><Relationship Id="rId59" Type="http://schemas.openxmlformats.org/officeDocument/2006/relationships/font" Target="fonts/Lato-boldItalic.fntdata"/><Relationship Id="rId14" Type="http://schemas.openxmlformats.org/officeDocument/2006/relationships/slide" Target="slides/slide8.xml"/><Relationship Id="rId58" Type="http://schemas.openxmlformats.org/officeDocument/2006/relationships/font" Target="fonts/Lato-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2" name="Shape 142"/>
        <p:cNvGrpSpPr/>
        <p:nvPr/>
      </p:nvGrpSpPr>
      <p:grpSpPr>
        <a:xfrm>
          <a:off x="0" y="0"/>
          <a:ext cx="0" cy="0"/>
          <a:chOff x="0" y="0"/>
          <a:chExt cx="0" cy="0"/>
        </a:xfrm>
      </p:grpSpPr>
      <p:sp>
        <p:nvSpPr>
          <p:cNvPr id="143" name="Shape 14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144" name="Shape 14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5" name="Shape 265"/>
        <p:cNvGrpSpPr/>
        <p:nvPr/>
      </p:nvGrpSpPr>
      <p:grpSpPr>
        <a:xfrm>
          <a:off x="0" y="0"/>
          <a:ext cx="0" cy="0"/>
          <a:chOff x="0" y="0"/>
          <a:chExt cx="0" cy="0"/>
        </a:xfrm>
      </p:grpSpPr>
      <p:sp>
        <p:nvSpPr>
          <p:cNvPr id="266" name="Shape 2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7" name="Shape 2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5" name="Shape 275"/>
        <p:cNvGrpSpPr/>
        <p:nvPr/>
      </p:nvGrpSpPr>
      <p:grpSpPr>
        <a:xfrm>
          <a:off x="0" y="0"/>
          <a:ext cx="0" cy="0"/>
          <a:chOff x="0" y="0"/>
          <a:chExt cx="0" cy="0"/>
        </a:xfrm>
      </p:grpSpPr>
      <p:sp>
        <p:nvSpPr>
          <p:cNvPr id="276" name="Shape 2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7" name="Shape 27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0" name="Shape 280"/>
        <p:cNvGrpSpPr/>
        <p:nvPr/>
      </p:nvGrpSpPr>
      <p:grpSpPr>
        <a:xfrm>
          <a:off x="0" y="0"/>
          <a:ext cx="0" cy="0"/>
          <a:chOff x="0" y="0"/>
          <a:chExt cx="0" cy="0"/>
        </a:xfrm>
      </p:grpSpPr>
      <p:sp>
        <p:nvSpPr>
          <p:cNvPr id="281" name="Shape 2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2" name="Shape 28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8" name="Shape 288"/>
        <p:cNvGrpSpPr/>
        <p:nvPr/>
      </p:nvGrpSpPr>
      <p:grpSpPr>
        <a:xfrm>
          <a:off x="0" y="0"/>
          <a:ext cx="0" cy="0"/>
          <a:chOff x="0" y="0"/>
          <a:chExt cx="0" cy="0"/>
        </a:xfrm>
      </p:grpSpPr>
      <p:sp>
        <p:nvSpPr>
          <p:cNvPr id="289" name="Shape 2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0" name="Shape 29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3" name="Shape 313"/>
        <p:cNvGrpSpPr/>
        <p:nvPr/>
      </p:nvGrpSpPr>
      <p:grpSpPr>
        <a:xfrm>
          <a:off x="0" y="0"/>
          <a:ext cx="0" cy="0"/>
          <a:chOff x="0" y="0"/>
          <a:chExt cx="0" cy="0"/>
        </a:xfrm>
      </p:grpSpPr>
      <p:sp>
        <p:nvSpPr>
          <p:cNvPr id="314" name="Shape 3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5" name="Shape 31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1" name="Shape 321"/>
        <p:cNvGrpSpPr/>
        <p:nvPr/>
      </p:nvGrpSpPr>
      <p:grpSpPr>
        <a:xfrm>
          <a:off x="0" y="0"/>
          <a:ext cx="0" cy="0"/>
          <a:chOff x="0" y="0"/>
          <a:chExt cx="0" cy="0"/>
        </a:xfrm>
      </p:grpSpPr>
      <p:sp>
        <p:nvSpPr>
          <p:cNvPr id="322" name="Shape 3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3" name="Shape 32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8" name="Shape 338"/>
        <p:cNvGrpSpPr/>
        <p:nvPr/>
      </p:nvGrpSpPr>
      <p:grpSpPr>
        <a:xfrm>
          <a:off x="0" y="0"/>
          <a:ext cx="0" cy="0"/>
          <a:chOff x="0" y="0"/>
          <a:chExt cx="0" cy="0"/>
        </a:xfrm>
      </p:grpSpPr>
      <p:sp>
        <p:nvSpPr>
          <p:cNvPr id="339" name="Shape 3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0" name="Shape 34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6" name="Shape 346"/>
        <p:cNvGrpSpPr/>
        <p:nvPr/>
      </p:nvGrpSpPr>
      <p:grpSpPr>
        <a:xfrm>
          <a:off x="0" y="0"/>
          <a:ext cx="0" cy="0"/>
          <a:chOff x="0" y="0"/>
          <a:chExt cx="0" cy="0"/>
        </a:xfrm>
      </p:grpSpPr>
      <p:sp>
        <p:nvSpPr>
          <p:cNvPr id="347" name="Shape 3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8" name="Shape 34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5" name="Shape 355"/>
        <p:cNvGrpSpPr/>
        <p:nvPr/>
      </p:nvGrpSpPr>
      <p:grpSpPr>
        <a:xfrm>
          <a:off x="0" y="0"/>
          <a:ext cx="0" cy="0"/>
          <a:chOff x="0" y="0"/>
          <a:chExt cx="0" cy="0"/>
        </a:xfrm>
      </p:grpSpPr>
      <p:sp>
        <p:nvSpPr>
          <p:cNvPr id="356" name="Shape 3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7" name="Shape 3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5" name="Shape 375"/>
        <p:cNvGrpSpPr/>
        <p:nvPr/>
      </p:nvGrpSpPr>
      <p:grpSpPr>
        <a:xfrm>
          <a:off x="0" y="0"/>
          <a:ext cx="0" cy="0"/>
          <a:chOff x="0" y="0"/>
          <a:chExt cx="0" cy="0"/>
        </a:xfrm>
      </p:grpSpPr>
      <p:sp>
        <p:nvSpPr>
          <p:cNvPr id="376" name="Shape 3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7" name="Shape 37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1" name="Shape 151"/>
        <p:cNvGrpSpPr/>
        <p:nvPr/>
      </p:nvGrpSpPr>
      <p:grpSpPr>
        <a:xfrm>
          <a:off x="0" y="0"/>
          <a:ext cx="0" cy="0"/>
          <a:chOff x="0" y="0"/>
          <a:chExt cx="0" cy="0"/>
        </a:xfrm>
      </p:grpSpPr>
      <p:sp>
        <p:nvSpPr>
          <p:cNvPr id="152" name="Shape 1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3" name="Shape 15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5" name="Shape 385"/>
        <p:cNvGrpSpPr/>
        <p:nvPr/>
      </p:nvGrpSpPr>
      <p:grpSpPr>
        <a:xfrm>
          <a:off x="0" y="0"/>
          <a:ext cx="0" cy="0"/>
          <a:chOff x="0" y="0"/>
          <a:chExt cx="0" cy="0"/>
        </a:xfrm>
      </p:grpSpPr>
      <p:sp>
        <p:nvSpPr>
          <p:cNvPr id="386" name="Shape 3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7" name="Shape 38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1" name="Shape 391"/>
        <p:cNvGrpSpPr/>
        <p:nvPr/>
      </p:nvGrpSpPr>
      <p:grpSpPr>
        <a:xfrm>
          <a:off x="0" y="0"/>
          <a:ext cx="0" cy="0"/>
          <a:chOff x="0" y="0"/>
          <a:chExt cx="0" cy="0"/>
        </a:xfrm>
      </p:grpSpPr>
      <p:sp>
        <p:nvSpPr>
          <p:cNvPr id="392" name="Shape 3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3" name="Shape 3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2" name="Shape 412"/>
        <p:cNvGrpSpPr/>
        <p:nvPr/>
      </p:nvGrpSpPr>
      <p:grpSpPr>
        <a:xfrm>
          <a:off x="0" y="0"/>
          <a:ext cx="0" cy="0"/>
          <a:chOff x="0" y="0"/>
          <a:chExt cx="0" cy="0"/>
        </a:xfrm>
      </p:grpSpPr>
      <p:sp>
        <p:nvSpPr>
          <p:cNvPr id="413" name="Shape 4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4" name="Shape 41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1" name="Shape 421"/>
        <p:cNvGrpSpPr/>
        <p:nvPr/>
      </p:nvGrpSpPr>
      <p:grpSpPr>
        <a:xfrm>
          <a:off x="0" y="0"/>
          <a:ext cx="0" cy="0"/>
          <a:chOff x="0" y="0"/>
          <a:chExt cx="0" cy="0"/>
        </a:xfrm>
      </p:grpSpPr>
      <p:sp>
        <p:nvSpPr>
          <p:cNvPr id="422" name="Shape 4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3" name="Shape 42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8" name="Shape 428"/>
        <p:cNvGrpSpPr/>
        <p:nvPr/>
      </p:nvGrpSpPr>
      <p:grpSpPr>
        <a:xfrm>
          <a:off x="0" y="0"/>
          <a:ext cx="0" cy="0"/>
          <a:chOff x="0" y="0"/>
          <a:chExt cx="0" cy="0"/>
        </a:xfrm>
      </p:grpSpPr>
      <p:sp>
        <p:nvSpPr>
          <p:cNvPr id="429" name="Shape 4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0" name="Shape 43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0" name="Shape 440"/>
        <p:cNvGrpSpPr/>
        <p:nvPr/>
      </p:nvGrpSpPr>
      <p:grpSpPr>
        <a:xfrm>
          <a:off x="0" y="0"/>
          <a:ext cx="0" cy="0"/>
          <a:chOff x="0" y="0"/>
          <a:chExt cx="0" cy="0"/>
        </a:xfrm>
      </p:grpSpPr>
      <p:sp>
        <p:nvSpPr>
          <p:cNvPr id="441" name="Shape 4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2" name="Shape 44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8" name="Shape 448"/>
        <p:cNvGrpSpPr/>
        <p:nvPr/>
      </p:nvGrpSpPr>
      <p:grpSpPr>
        <a:xfrm>
          <a:off x="0" y="0"/>
          <a:ext cx="0" cy="0"/>
          <a:chOff x="0" y="0"/>
          <a:chExt cx="0" cy="0"/>
        </a:xfrm>
      </p:grpSpPr>
      <p:sp>
        <p:nvSpPr>
          <p:cNvPr id="449" name="Shape 4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0" name="Shape 45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9" name="Shape 459"/>
        <p:cNvGrpSpPr/>
        <p:nvPr/>
      </p:nvGrpSpPr>
      <p:grpSpPr>
        <a:xfrm>
          <a:off x="0" y="0"/>
          <a:ext cx="0" cy="0"/>
          <a:chOff x="0" y="0"/>
          <a:chExt cx="0" cy="0"/>
        </a:xfrm>
      </p:grpSpPr>
      <p:sp>
        <p:nvSpPr>
          <p:cNvPr id="460" name="Shape 4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1" name="Shape 46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6" name="Shape 466"/>
        <p:cNvGrpSpPr/>
        <p:nvPr/>
      </p:nvGrpSpPr>
      <p:grpSpPr>
        <a:xfrm>
          <a:off x="0" y="0"/>
          <a:ext cx="0" cy="0"/>
          <a:chOff x="0" y="0"/>
          <a:chExt cx="0" cy="0"/>
        </a:xfrm>
      </p:grpSpPr>
      <p:sp>
        <p:nvSpPr>
          <p:cNvPr id="467" name="Shape 4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8" name="Shape 46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6" name="Shape 476"/>
        <p:cNvGrpSpPr/>
        <p:nvPr/>
      </p:nvGrpSpPr>
      <p:grpSpPr>
        <a:xfrm>
          <a:off x="0" y="0"/>
          <a:ext cx="0" cy="0"/>
          <a:chOff x="0" y="0"/>
          <a:chExt cx="0" cy="0"/>
        </a:xfrm>
      </p:grpSpPr>
      <p:sp>
        <p:nvSpPr>
          <p:cNvPr id="477" name="Shape 4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8" name="Shape 47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9" name="Shape 159"/>
        <p:cNvGrpSpPr/>
        <p:nvPr/>
      </p:nvGrpSpPr>
      <p:grpSpPr>
        <a:xfrm>
          <a:off x="0" y="0"/>
          <a:ext cx="0" cy="0"/>
          <a:chOff x="0" y="0"/>
          <a:chExt cx="0" cy="0"/>
        </a:xfrm>
      </p:grpSpPr>
      <p:sp>
        <p:nvSpPr>
          <p:cNvPr id="160" name="Shape 1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1" name="Shape 16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6" name="Shape 486"/>
        <p:cNvGrpSpPr/>
        <p:nvPr/>
      </p:nvGrpSpPr>
      <p:grpSpPr>
        <a:xfrm>
          <a:off x="0" y="0"/>
          <a:ext cx="0" cy="0"/>
          <a:chOff x="0" y="0"/>
          <a:chExt cx="0" cy="0"/>
        </a:xfrm>
      </p:grpSpPr>
      <p:sp>
        <p:nvSpPr>
          <p:cNvPr id="487" name="Shape 4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8" name="Shape 48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7" name="Shape 497"/>
        <p:cNvGrpSpPr/>
        <p:nvPr/>
      </p:nvGrpSpPr>
      <p:grpSpPr>
        <a:xfrm>
          <a:off x="0" y="0"/>
          <a:ext cx="0" cy="0"/>
          <a:chOff x="0" y="0"/>
          <a:chExt cx="0" cy="0"/>
        </a:xfrm>
      </p:grpSpPr>
      <p:sp>
        <p:nvSpPr>
          <p:cNvPr id="498" name="Shape 4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9" name="Shape 49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5" name="Shape 505"/>
        <p:cNvGrpSpPr/>
        <p:nvPr/>
      </p:nvGrpSpPr>
      <p:grpSpPr>
        <a:xfrm>
          <a:off x="0" y="0"/>
          <a:ext cx="0" cy="0"/>
          <a:chOff x="0" y="0"/>
          <a:chExt cx="0" cy="0"/>
        </a:xfrm>
      </p:grpSpPr>
      <p:sp>
        <p:nvSpPr>
          <p:cNvPr id="506" name="Shape 5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7" name="Shape 50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1" name="Shape 511"/>
        <p:cNvGrpSpPr/>
        <p:nvPr/>
      </p:nvGrpSpPr>
      <p:grpSpPr>
        <a:xfrm>
          <a:off x="0" y="0"/>
          <a:ext cx="0" cy="0"/>
          <a:chOff x="0" y="0"/>
          <a:chExt cx="0" cy="0"/>
        </a:xfrm>
      </p:grpSpPr>
      <p:sp>
        <p:nvSpPr>
          <p:cNvPr id="512" name="Shape 5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3" name="Shape 51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6" name="Shape 526"/>
        <p:cNvGrpSpPr/>
        <p:nvPr/>
      </p:nvGrpSpPr>
      <p:grpSpPr>
        <a:xfrm>
          <a:off x="0" y="0"/>
          <a:ext cx="0" cy="0"/>
          <a:chOff x="0" y="0"/>
          <a:chExt cx="0" cy="0"/>
        </a:xfrm>
      </p:grpSpPr>
      <p:sp>
        <p:nvSpPr>
          <p:cNvPr id="527" name="Shape 5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8" name="Shape 52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8" name="Shape 538"/>
        <p:cNvGrpSpPr/>
        <p:nvPr/>
      </p:nvGrpSpPr>
      <p:grpSpPr>
        <a:xfrm>
          <a:off x="0" y="0"/>
          <a:ext cx="0" cy="0"/>
          <a:chOff x="0" y="0"/>
          <a:chExt cx="0" cy="0"/>
        </a:xfrm>
      </p:grpSpPr>
      <p:sp>
        <p:nvSpPr>
          <p:cNvPr id="539" name="Shape 5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40" name="Shape 54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6" name="Shape 546"/>
        <p:cNvGrpSpPr/>
        <p:nvPr/>
      </p:nvGrpSpPr>
      <p:grpSpPr>
        <a:xfrm>
          <a:off x="0" y="0"/>
          <a:ext cx="0" cy="0"/>
          <a:chOff x="0" y="0"/>
          <a:chExt cx="0" cy="0"/>
        </a:xfrm>
      </p:grpSpPr>
      <p:sp>
        <p:nvSpPr>
          <p:cNvPr id="547" name="Shape 5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48" name="Shape 54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2" name="Shape 552"/>
        <p:cNvGrpSpPr/>
        <p:nvPr/>
      </p:nvGrpSpPr>
      <p:grpSpPr>
        <a:xfrm>
          <a:off x="0" y="0"/>
          <a:ext cx="0" cy="0"/>
          <a:chOff x="0" y="0"/>
          <a:chExt cx="0" cy="0"/>
        </a:xfrm>
      </p:grpSpPr>
      <p:sp>
        <p:nvSpPr>
          <p:cNvPr id="553" name="Shape 5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54" name="Shape 55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7" name="Shape 557"/>
        <p:cNvGrpSpPr/>
        <p:nvPr/>
      </p:nvGrpSpPr>
      <p:grpSpPr>
        <a:xfrm>
          <a:off x="0" y="0"/>
          <a:ext cx="0" cy="0"/>
          <a:chOff x="0" y="0"/>
          <a:chExt cx="0" cy="0"/>
        </a:xfrm>
      </p:grpSpPr>
      <p:sp>
        <p:nvSpPr>
          <p:cNvPr id="558" name="Shape 5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59" name="Shape 55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Change the columns. It’s just a template.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3" name="Shape 563"/>
        <p:cNvGrpSpPr/>
        <p:nvPr/>
      </p:nvGrpSpPr>
      <p:grpSpPr>
        <a:xfrm>
          <a:off x="0" y="0"/>
          <a:ext cx="0" cy="0"/>
          <a:chOff x="0" y="0"/>
          <a:chExt cx="0" cy="0"/>
        </a:xfrm>
      </p:grpSpPr>
      <p:sp>
        <p:nvSpPr>
          <p:cNvPr id="564" name="Shape 5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5" name="Shape 56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5" name="Shape 165"/>
        <p:cNvGrpSpPr/>
        <p:nvPr/>
      </p:nvGrpSpPr>
      <p:grpSpPr>
        <a:xfrm>
          <a:off x="0" y="0"/>
          <a:ext cx="0" cy="0"/>
          <a:chOff x="0" y="0"/>
          <a:chExt cx="0" cy="0"/>
        </a:xfrm>
      </p:grpSpPr>
      <p:sp>
        <p:nvSpPr>
          <p:cNvPr id="166" name="Shape 1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7" name="Shape 1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3" name="Shape 573"/>
        <p:cNvGrpSpPr/>
        <p:nvPr/>
      </p:nvGrpSpPr>
      <p:grpSpPr>
        <a:xfrm>
          <a:off x="0" y="0"/>
          <a:ext cx="0" cy="0"/>
          <a:chOff x="0" y="0"/>
          <a:chExt cx="0" cy="0"/>
        </a:xfrm>
      </p:grpSpPr>
      <p:sp>
        <p:nvSpPr>
          <p:cNvPr id="574" name="Shape 5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75" name="Shape 57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9" name="Shape 579"/>
        <p:cNvGrpSpPr/>
        <p:nvPr/>
      </p:nvGrpSpPr>
      <p:grpSpPr>
        <a:xfrm>
          <a:off x="0" y="0"/>
          <a:ext cx="0" cy="0"/>
          <a:chOff x="0" y="0"/>
          <a:chExt cx="0" cy="0"/>
        </a:xfrm>
      </p:grpSpPr>
      <p:sp>
        <p:nvSpPr>
          <p:cNvPr id="580" name="Shape 5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1" name="Shape 58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6" name="Shape 586"/>
        <p:cNvGrpSpPr/>
        <p:nvPr/>
      </p:nvGrpSpPr>
      <p:grpSpPr>
        <a:xfrm>
          <a:off x="0" y="0"/>
          <a:ext cx="0" cy="0"/>
          <a:chOff x="0" y="0"/>
          <a:chExt cx="0" cy="0"/>
        </a:xfrm>
      </p:grpSpPr>
      <p:sp>
        <p:nvSpPr>
          <p:cNvPr id="587" name="Shape 5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8" name="Shape 58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1" name="Shape 591"/>
        <p:cNvGrpSpPr/>
        <p:nvPr/>
      </p:nvGrpSpPr>
      <p:grpSpPr>
        <a:xfrm>
          <a:off x="0" y="0"/>
          <a:ext cx="0" cy="0"/>
          <a:chOff x="0" y="0"/>
          <a:chExt cx="0" cy="0"/>
        </a:xfrm>
      </p:grpSpPr>
      <p:sp>
        <p:nvSpPr>
          <p:cNvPr id="592" name="Shape 5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3" name="Shape 5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7" name="Shape 597"/>
        <p:cNvGrpSpPr/>
        <p:nvPr/>
      </p:nvGrpSpPr>
      <p:grpSpPr>
        <a:xfrm>
          <a:off x="0" y="0"/>
          <a:ext cx="0" cy="0"/>
          <a:chOff x="0" y="0"/>
          <a:chExt cx="0" cy="0"/>
        </a:xfrm>
      </p:grpSpPr>
      <p:sp>
        <p:nvSpPr>
          <p:cNvPr id="598" name="Shape 5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9" name="Shape 59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3" name="Shape 603"/>
        <p:cNvGrpSpPr/>
        <p:nvPr/>
      </p:nvGrpSpPr>
      <p:grpSpPr>
        <a:xfrm>
          <a:off x="0" y="0"/>
          <a:ext cx="0" cy="0"/>
          <a:chOff x="0" y="0"/>
          <a:chExt cx="0" cy="0"/>
        </a:xfrm>
      </p:grpSpPr>
      <p:sp>
        <p:nvSpPr>
          <p:cNvPr id="604" name="Shape 6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05" name="Shape 60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1" name="Shape 191"/>
        <p:cNvGrpSpPr/>
        <p:nvPr/>
      </p:nvGrpSpPr>
      <p:grpSpPr>
        <a:xfrm>
          <a:off x="0" y="0"/>
          <a:ext cx="0" cy="0"/>
          <a:chOff x="0" y="0"/>
          <a:chExt cx="0" cy="0"/>
        </a:xfrm>
      </p:grpSpPr>
      <p:sp>
        <p:nvSpPr>
          <p:cNvPr id="192" name="Shape 1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3" name="Shape 1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3" name="Shape 213"/>
        <p:cNvGrpSpPr/>
        <p:nvPr/>
      </p:nvGrpSpPr>
      <p:grpSpPr>
        <a:xfrm>
          <a:off x="0" y="0"/>
          <a:ext cx="0" cy="0"/>
          <a:chOff x="0" y="0"/>
          <a:chExt cx="0" cy="0"/>
        </a:xfrm>
      </p:grpSpPr>
      <p:sp>
        <p:nvSpPr>
          <p:cNvPr id="214" name="Shape 21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15" name="Shape 215"/>
          <p:cNvSpPr txBox="1"/>
          <p:nvPr>
            <p:ph idx="1" type="body"/>
          </p:nvPr>
        </p:nvSpPr>
        <p:spPr>
          <a:xfrm>
            <a:off x="685800" y="4343400"/>
            <a:ext cx="5486400" cy="411480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216" name="Shape 216"/>
          <p:cNvSpPr txBox="1"/>
          <p:nvPr>
            <p:ph idx="12" type="sldNum"/>
          </p:nvPr>
        </p:nvSpPr>
        <p:spPr>
          <a:xfrm>
            <a:off x="3884612" y="8685213"/>
            <a:ext cx="2971800"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 sz="1200">
                <a:solidFill>
                  <a:schemeClr val="dk1"/>
                </a:solidFill>
                <a:latin typeface="Calibri"/>
                <a:ea typeface="Calibri"/>
                <a:cs typeface="Calibri"/>
                <a:sym typeface="Calibri"/>
              </a:rPr>
              <a:t>‹#›</a:t>
            </a:fld>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5" name="Shape 245"/>
        <p:cNvGrpSpPr/>
        <p:nvPr/>
      </p:nvGrpSpPr>
      <p:grpSpPr>
        <a:xfrm>
          <a:off x="0" y="0"/>
          <a:ext cx="0" cy="0"/>
          <a:chOff x="0" y="0"/>
          <a:chExt cx="0" cy="0"/>
        </a:xfrm>
      </p:grpSpPr>
      <p:sp>
        <p:nvSpPr>
          <p:cNvPr id="246" name="Shape 2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7" name="Shape 24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2" name="Shape 252"/>
        <p:cNvGrpSpPr/>
        <p:nvPr/>
      </p:nvGrpSpPr>
      <p:grpSpPr>
        <a:xfrm>
          <a:off x="0" y="0"/>
          <a:ext cx="0" cy="0"/>
          <a:chOff x="0" y="0"/>
          <a:chExt cx="0" cy="0"/>
        </a:xfrm>
      </p:grpSpPr>
      <p:sp>
        <p:nvSpPr>
          <p:cNvPr id="253" name="Shape 2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4" name="Shape 25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8" name="Shape 258"/>
        <p:cNvGrpSpPr/>
        <p:nvPr/>
      </p:nvGrpSpPr>
      <p:grpSpPr>
        <a:xfrm>
          <a:off x="0" y="0"/>
          <a:ext cx="0" cy="0"/>
          <a:chOff x="0" y="0"/>
          <a:chExt cx="0" cy="0"/>
        </a:xfrm>
      </p:grpSpPr>
      <p:sp>
        <p:nvSpPr>
          <p:cNvPr id="259" name="Shape 2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0" name="Shape 26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p:nvPr/>
        </p:nvSpPr>
        <p:spPr>
          <a:xfrm>
            <a:off x="2749050" y="748800"/>
            <a:ext cx="3645900" cy="36459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sp>
        <p:nvSpPr>
          <p:cNvPr id="11" name="Shape 11"/>
          <p:cNvSpPr/>
          <p:nvPr/>
        </p:nvSpPr>
        <p:spPr>
          <a:xfrm>
            <a:off x="2992950" y="992700"/>
            <a:ext cx="3158100" cy="3158100"/>
          </a:xfrm>
          <a:prstGeom prst="rect">
            <a:avLst/>
          </a:prstGeom>
          <a:noFill/>
          <a:ln cap="flat" cmpd="sng" w="28575">
            <a:solidFill>
              <a:schemeClr val="lt1"/>
            </a:solidFill>
            <a:prstDash val="solid"/>
            <a:miter/>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2" name="Shape 12"/>
          <p:cNvSpPr txBox="1"/>
          <p:nvPr>
            <p:ph type="ctrTitle"/>
          </p:nvPr>
        </p:nvSpPr>
        <p:spPr>
          <a:xfrm>
            <a:off x="3096250" y="1627200"/>
            <a:ext cx="2951400" cy="1584300"/>
          </a:xfrm>
          <a:prstGeom prst="rect">
            <a:avLst/>
          </a:prstGeom>
        </p:spPr>
        <p:txBody>
          <a:bodyPr anchorCtr="0" anchor="ctr" bIns="91425" lIns="91425" rIns="91425" tIns="91425"/>
          <a:lstStyle>
            <a:lvl1pPr lvl="0" algn="ctr">
              <a:spcBef>
                <a:spcPts val="0"/>
              </a:spcBef>
              <a:buClr>
                <a:schemeClr val="lt1"/>
              </a:buClr>
              <a:buFont typeface="Lato"/>
              <a:defRPr>
                <a:solidFill>
                  <a:schemeClr val="lt1"/>
                </a:solidFill>
                <a:latin typeface="Lato"/>
                <a:ea typeface="Lato"/>
                <a:cs typeface="Lato"/>
                <a:sym typeface="Lato"/>
              </a:defRPr>
            </a:lvl1pPr>
            <a:lvl2pPr lvl="1" algn="ctr">
              <a:spcBef>
                <a:spcPts val="0"/>
              </a:spcBef>
              <a:buClr>
                <a:schemeClr val="lt1"/>
              </a:buClr>
              <a:buFont typeface="Lato"/>
              <a:defRPr>
                <a:solidFill>
                  <a:schemeClr val="lt1"/>
                </a:solidFill>
                <a:latin typeface="Lato"/>
                <a:ea typeface="Lato"/>
                <a:cs typeface="Lato"/>
                <a:sym typeface="Lato"/>
              </a:defRPr>
            </a:lvl2pPr>
            <a:lvl3pPr lvl="2" algn="ctr">
              <a:spcBef>
                <a:spcPts val="0"/>
              </a:spcBef>
              <a:buClr>
                <a:schemeClr val="lt1"/>
              </a:buClr>
              <a:buFont typeface="Lato"/>
              <a:defRPr>
                <a:solidFill>
                  <a:schemeClr val="lt1"/>
                </a:solidFill>
                <a:latin typeface="Lato"/>
                <a:ea typeface="Lato"/>
                <a:cs typeface="Lato"/>
                <a:sym typeface="Lato"/>
              </a:defRPr>
            </a:lvl3pPr>
            <a:lvl4pPr lvl="3" algn="ctr">
              <a:spcBef>
                <a:spcPts val="0"/>
              </a:spcBef>
              <a:buClr>
                <a:schemeClr val="lt1"/>
              </a:buClr>
              <a:buFont typeface="Lato"/>
              <a:defRPr>
                <a:solidFill>
                  <a:schemeClr val="lt1"/>
                </a:solidFill>
                <a:latin typeface="Lato"/>
                <a:ea typeface="Lato"/>
                <a:cs typeface="Lato"/>
                <a:sym typeface="Lato"/>
              </a:defRPr>
            </a:lvl4pPr>
            <a:lvl5pPr lvl="4" algn="ctr">
              <a:spcBef>
                <a:spcPts val="0"/>
              </a:spcBef>
              <a:buClr>
                <a:schemeClr val="lt1"/>
              </a:buClr>
              <a:buFont typeface="Lato"/>
              <a:defRPr>
                <a:solidFill>
                  <a:schemeClr val="lt1"/>
                </a:solidFill>
                <a:latin typeface="Lato"/>
                <a:ea typeface="Lato"/>
                <a:cs typeface="Lato"/>
                <a:sym typeface="Lato"/>
              </a:defRPr>
            </a:lvl5pPr>
            <a:lvl6pPr lvl="5" algn="ctr">
              <a:spcBef>
                <a:spcPts val="0"/>
              </a:spcBef>
              <a:buClr>
                <a:schemeClr val="lt1"/>
              </a:buClr>
              <a:buFont typeface="Lato"/>
              <a:defRPr>
                <a:solidFill>
                  <a:schemeClr val="lt1"/>
                </a:solidFill>
                <a:latin typeface="Lato"/>
                <a:ea typeface="Lato"/>
                <a:cs typeface="Lato"/>
                <a:sym typeface="Lato"/>
              </a:defRPr>
            </a:lvl6pPr>
            <a:lvl7pPr lvl="6" algn="ctr">
              <a:spcBef>
                <a:spcPts val="0"/>
              </a:spcBef>
              <a:buClr>
                <a:schemeClr val="lt1"/>
              </a:buClr>
              <a:buFont typeface="Lato"/>
              <a:defRPr>
                <a:solidFill>
                  <a:schemeClr val="lt1"/>
                </a:solidFill>
                <a:latin typeface="Lato"/>
                <a:ea typeface="Lato"/>
                <a:cs typeface="Lato"/>
                <a:sym typeface="Lato"/>
              </a:defRPr>
            </a:lvl7pPr>
            <a:lvl8pPr lvl="7" algn="ctr">
              <a:spcBef>
                <a:spcPts val="0"/>
              </a:spcBef>
              <a:buClr>
                <a:schemeClr val="lt1"/>
              </a:buClr>
              <a:buFont typeface="Lato"/>
              <a:defRPr>
                <a:solidFill>
                  <a:schemeClr val="lt1"/>
                </a:solidFill>
                <a:latin typeface="Lato"/>
                <a:ea typeface="Lato"/>
                <a:cs typeface="Lato"/>
                <a:sym typeface="Lato"/>
              </a:defRPr>
            </a:lvl8pPr>
            <a:lvl9pPr lvl="8" algn="ctr">
              <a:spcBef>
                <a:spcPts val="0"/>
              </a:spcBef>
              <a:buClr>
                <a:schemeClr val="lt1"/>
              </a:buClr>
              <a:buFont typeface="Lato"/>
              <a:defRPr>
                <a:solidFill>
                  <a:schemeClr val="lt1"/>
                </a:solidFill>
                <a:latin typeface="Lato"/>
                <a:ea typeface="Lato"/>
                <a:cs typeface="Lato"/>
                <a:sym typeface="Lato"/>
              </a:defRPr>
            </a:lvl9pPr>
          </a:lstStyle>
          <a:p/>
        </p:txBody>
      </p:sp>
      <p:sp>
        <p:nvSpPr>
          <p:cNvPr id="13" name="Shape 13"/>
          <p:cNvSpPr txBox="1"/>
          <p:nvPr>
            <p:ph idx="1" type="subTitle"/>
          </p:nvPr>
        </p:nvSpPr>
        <p:spPr>
          <a:xfrm>
            <a:off x="3096362" y="3266930"/>
            <a:ext cx="2951400" cy="701400"/>
          </a:xfrm>
          <a:prstGeom prst="rect">
            <a:avLst/>
          </a:prstGeom>
        </p:spPr>
        <p:txBody>
          <a:bodyPr anchorCtr="0" anchor="b" bIns="91425" lIns="91425" rIns="91425" tIns="91425"/>
          <a:lstStyle>
            <a:lvl1pPr lvl="0" algn="ctr">
              <a:lnSpc>
                <a:spcPct val="100000"/>
              </a:lnSpc>
              <a:spcBef>
                <a:spcPts val="0"/>
              </a:spcBef>
              <a:spcAft>
                <a:spcPts val="0"/>
              </a:spcAft>
              <a:buClr>
                <a:schemeClr val="lt1"/>
              </a:buClr>
              <a:buFont typeface="Playfair Display"/>
              <a:buNone/>
              <a:defRPr b="1">
                <a:solidFill>
                  <a:schemeClr val="lt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9pPr>
          </a:lstStyle>
          <a:p/>
        </p:txBody>
      </p:sp>
      <p:sp>
        <p:nvSpPr>
          <p:cNvPr id="14" name="Shape 14"/>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51" name="Shape 51"/>
        <p:cNvGrpSpPr/>
        <p:nvPr/>
      </p:nvGrpSpPr>
      <p:grpSpPr>
        <a:xfrm>
          <a:off x="0" y="0"/>
          <a:ext cx="0" cy="0"/>
          <a:chOff x="0" y="0"/>
          <a:chExt cx="0" cy="0"/>
        </a:xfrm>
      </p:grpSpPr>
      <p:sp>
        <p:nvSpPr>
          <p:cNvPr id="52" name="Shape 52"/>
          <p:cNvSpPr txBox="1"/>
          <p:nvPr>
            <p:ph idx="1" type="body"/>
          </p:nvPr>
        </p:nvSpPr>
        <p:spPr>
          <a:xfrm>
            <a:off x="319500" y="4230575"/>
            <a:ext cx="5998800" cy="5988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53" name="Shape 53"/>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54" name="Shape 54"/>
        <p:cNvGrpSpPr/>
        <p:nvPr/>
      </p:nvGrpSpPr>
      <p:grpSpPr>
        <a:xfrm>
          <a:off x="0" y="0"/>
          <a:ext cx="0" cy="0"/>
          <a:chOff x="0" y="0"/>
          <a:chExt cx="0" cy="0"/>
        </a:xfrm>
      </p:grpSpPr>
      <p:sp>
        <p:nvSpPr>
          <p:cNvPr id="55" name="Shape 55"/>
          <p:cNvSpPr/>
          <p:nvPr/>
        </p:nvSpPr>
        <p:spPr>
          <a:xfrm>
            <a:off x="0" y="5045700"/>
            <a:ext cx="9144000" cy="978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sp>
        <p:nvSpPr>
          <p:cNvPr id="56" name="Shape 56"/>
          <p:cNvSpPr txBox="1"/>
          <p:nvPr>
            <p:ph type="title"/>
          </p:nvPr>
        </p:nvSpPr>
        <p:spPr>
          <a:xfrm>
            <a:off x="311700" y="1233100"/>
            <a:ext cx="8520600" cy="1610100"/>
          </a:xfrm>
          <a:prstGeom prst="rect">
            <a:avLst/>
          </a:prstGeom>
        </p:spPr>
        <p:txBody>
          <a:bodyPr anchorCtr="0" anchor="b" bIns="91425" lIns="91425" rIns="91425" tIns="91425"/>
          <a:lstStyle>
            <a:lvl1pPr lvl="0" algn="ctr">
              <a:spcBef>
                <a:spcPts val="0"/>
              </a:spcBef>
              <a:buSzPct val="100000"/>
              <a:buFont typeface="Lato"/>
              <a:defRPr sz="10000">
                <a:latin typeface="Lato"/>
                <a:ea typeface="Lato"/>
                <a:cs typeface="Lato"/>
                <a:sym typeface="Lato"/>
              </a:defRPr>
            </a:lvl1pPr>
            <a:lvl2pPr lvl="1" algn="ctr">
              <a:spcBef>
                <a:spcPts val="0"/>
              </a:spcBef>
              <a:buSzPct val="100000"/>
              <a:buFont typeface="Lato"/>
              <a:defRPr sz="10000">
                <a:latin typeface="Lato"/>
                <a:ea typeface="Lato"/>
                <a:cs typeface="Lato"/>
                <a:sym typeface="Lato"/>
              </a:defRPr>
            </a:lvl2pPr>
            <a:lvl3pPr lvl="2" algn="ctr">
              <a:spcBef>
                <a:spcPts val="0"/>
              </a:spcBef>
              <a:buSzPct val="100000"/>
              <a:buFont typeface="Lato"/>
              <a:defRPr sz="10000">
                <a:latin typeface="Lato"/>
                <a:ea typeface="Lato"/>
                <a:cs typeface="Lato"/>
                <a:sym typeface="Lato"/>
              </a:defRPr>
            </a:lvl3pPr>
            <a:lvl4pPr lvl="3" algn="ctr">
              <a:spcBef>
                <a:spcPts val="0"/>
              </a:spcBef>
              <a:buSzPct val="100000"/>
              <a:buFont typeface="Lato"/>
              <a:defRPr sz="10000">
                <a:latin typeface="Lato"/>
                <a:ea typeface="Lato"/>
                <a:cs typeface="Lato"/>
                <a:sym typeface="Lato"/>
              </a:defRPr>
            </a:lvl4pPr>
            <a:lvl5pPr lvl="4" algn="ctr">
              <a:spcBef>
                <a:spcPts val="0"/>
              </a:spcBef>
              <a:buSzPct val="100000"/>
              <a:buFont typeface="Lato"/>
              <a:defRPr sz="10000">
                <a:latin typeface="Lato"/>
                <a:ea typeface="Lato"/>
                <a:cs typeface="Lato"/>
                <a:sym typeface="Lato"/>
              </a:defRPr>
            </a:lvl5pPr>
            <a:lvl6pPr lvl="5" algn="ctr">
              <a:spcBef>
                <a:spcPts val="0"/>
              </a:spcBef>
              <a:buSzPct val="100000"/>
              <a:buFont typeface="Lato"/>
              <a:defRPr sz="10000">
                <a:latin typeface="Lato"/>
                <a:ea typeface="Lato"/>
                <a:cs typeface="Lato"/>
                <a:sym typeface="Lato"/>
              </a:defRPr>
            </a:lvl6pPr>
            <a:lvl7pPr lvl="6" algn="ctr">
              <a:spcBef>
                <a:spcPts val="0"/>
              </a:spcBef>
              <a:buSzPct val="100000"/>
              <a:buFont typeface="Lato"/>
              <a:defRPr sz="10000">
                <a:latin typeface="Lato"/>
                <a:ea typeface="Lato"/>
                <a:cs typeface="Lato"/>
                <a:sym typeface="Lato"/>
              </a:defRPr>
            </a:lvl7pPr>
            <a:lvl8pPr lvl="7" algn="ctr">
              <a:spcBef>
                <a:spcPts val="0"/>
              </a:spcBef>
              <a:buSzPct val="100000"/>
              <a:buFont typeface="Lato"/>
              <a:defRPr sz="10000">
                <a:latin typeface="Lato"/>
                <a:ea typeface="Lato"/>
                <a:cs typeface="Lato"/>
                <a:sym typeface="Lato"/>
              </a:defRPr>
            </a:lvl8pPr>
            <a:lvl9pPr lvl="8" algn="ctr">
              <a:spcBef>
                <a:spcPts val="0"/>
              </a:spcBef>
              <a:buSzPct val="100000"/>
              <a:buFont typeface="Lato"/>
              <a:defRPr sz="10000">
                <a:latin typeface="Lato"/>
                <a:ea typeface="Lato"/>
                <a:cs typeface="Lato"/>
                <a:sym typeface="Lato"/>
              </a:defRPr>
            </a:lvl9pPr>
          </a:lstStyle>
          <a:p/>
        </p:txBody>
      </p:sp>
      <p:sp>
        <p:nvSpPr>
          <p:cNvPr id="57" name="Shape 57"/>
          <p:cNvSpPr txBox="1"/>
          <p:nvPr>
            <p:ph idx="1" type="body"/>
          </p:nvPr>
        </p:nvSpPr>
        <p:spPr>
          <a:xfrm>
            <a:off x="311700" y="2919450"/>
            <a:ext cx="8520600" cy="10716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58" name="Shape 58"/>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9" name="Shape 59"/>
        <p:cNvGrpSpPr/>
        <p:nvPr/>
      </p:nvGrpSpPr>
      <p:grpSpPr>
        <a:xfrm>
          <a:off x="0" y="0"/>
          <a:ext cx="0" cy="0"/>
          <a:chOff x="0" y="0"/>
          <a:chExt cx="0" cy="0"/>
        </a:xfrm>
      </p:grpSpPr>
      <p:sp>
        <p:nvSpPr>
          <p:cNvPr id="60" name="Shape 60"/>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p:bg>
      <p:bgPr>
        <a:solidFill>
          <a:srgbClr val="434343"/>
        </a:solidFill>
      </p:bgPr>
    </p:bg>
    <p:spTree>
      <p:nvGrpSpPr>
        <p:cNvPr id="61" name="Shape 61"/>
        <p:cNvGrpSpPr/>
        <p:nvPr/>
      </p:nvGrpSpPr>
      <p:grpSpPr>
        <a:xfrm>
          <a:off x="0" y="0"/>
          <a:ext cx="0" cy="0"/>
          <a:chOff x="0" y="0"/>
          <a:chExt cx="0" cy="0"/>
        </a:xfrm>
      </p:grpSpPr>
      <p:sp>
        <p:nvSpPr>
          <p:cNvPr id="62" name="Shape 62"/>
          <p:cNvSpPr txBox="1"/>
          <p:nvPr>
            <p:ph type="ctrTitle"/>
          </p:nvPr>
        </p:nvSpPr>
        <p:spPr>
          <a:xfrm>
            <a:off x="3679325" y="2753850"/>
            <a:ext cx="4903800" cy="1159800"/>
          </a:xfrm>
          <a:prstGeom prst="rect">
            <a:avLst/>
          </a:prstGeom>
        </p:spPr>
        <p:txBody>
          <a:bodyPr anchorCtr="0" anchor="ctr" bIns="91425" lIns="91425" rIns="91425" tIns="91425"/>
          <a:lstStyle>
            <a:lvl1pPr lvl="0" rtl="0">
              <a:spcBef>
                <a:spcPts val="0"/>
              </a:spcBef>
              <a:buClr>
                <a:srgbClr val="FFFFFF"/>
              </a:buClr>
              <a:buSzPct val="100000"/>
              <a:defRPr sz="3600">
                <a:solidFill>
                  <a:srgbClr val="FFFFFF"/>
                </a:solidFill>
              </a:defRPr>
            </a:lvl1pPr>
            <a:lvl2pPr lvl="1" rtl="0">
              <a:spcBef>
                <a:spcPts val="0"/>
              </a:spcBef>
              <a:buClr>
                <a:srgbClr val="FFFFFF"/>
              </a:buClr>
              <a:buSzPct val="100000"/>
              <a:defRPr sz="3600">
                <a:solidFill>
                  <a:srgbClr val="FFFFFF"/>
                </a:solidFill>
              </a:defRPr>
            </a:lvl2pPr>
            <a:lvl3pPr lvl="2" rtl="0">
              <a:spcBef>
                <a:spcPts val="0"/>
              </a:spcBef>
              <a:buClr>
                <a:srgbClr val="FFFFFF"/>
              </a:buClr>
              <a:buSzPct val="100000"/>
              <a:defRPr sz="3600">
                <a:solidFill>
                  <a:srgbClr val="FFFFFF"/>
                </a:solidFill>
              </a:defRPr>
            </a:lvl3pPr>
            <a:lvl4pPr lvl="3" rtl="0">
              <a:spcBef>
                <a:spcPts val="0"/>
              </a:spcBef>
              <a:buClr>
                <a:srgbClr val="FFFFFF"/>
              </a:buClr>
              <a:buSzPct val="100000"/>
              <a:defRPr sz="3600">
                <a:solidFill>
                  <a:srgbClr val="FFFFFF"/>
                </a:solidFill>
              </a:defRPr>
            </a:lvl4pPr>
            <a:lvl5pPr lvl="4" rtl="0">
              <a:spcBef>
                <a:spcPts val="0"/>
              </a:spcBef>
              <a:buClr>
                <a:srgbClr val="FFFFFF"/>
              </a:buClr>
              <a:buSzPct val="100000"/>
              <a:defRPr sz="3600">
                <a:solidFill>
                  <a:srgbClr val="FFFFFF"/>
                </a:solidFill>
              </a:defRPr>
            </a:lvl5pPr>
            <a:lvl6pPr lvl="5" rtl="0">
              <a:spcBef>
                <a:spcPts val="0"/>
              </a:spcBef>
              <a:buClr>
                <a:srgbClr val="FFFFFF"/>
              </a:buClr>
              <a:buSzPct val="100000"/>
              <a:defRPr sz="3600">
                <a:solidFill>
                  <a:srgbClr val="FFFFFF"/>
                </a:solidFill>
              </a:defRPr>
            </a:lvl6pPr>
            <a:lvl7pPr lvl="6" rtl="0">
              <a:spcBef>
                <a:spcPts val="0"/>
              </a:spcBef>
              <a:buClr>
                <a:srgbClr val="FFFFFF"/>
              </a:buClr>
              <a:buSzPct val="100000"/>
              <a:defRPr sz="3600">
                <a:solidFill>
                  <a:srgbClr val="FFFFFF"/>
                </a:solidFill>
              </a:defRPr>
            </a:lvl7pPr>
            <a:lvl8pPr lvl="7" rtl="0">
              <a:spcBef>
                <a:spcPts val="0"/>
              </a:spcBef>
              <a:buClr>
                <a:srgbClr val="FFFFFF"/>
              </a:buClr>
              <a:buSzPct val="100000"/>
              <a:defRPr sz="3600">
                <a:solidFill>
                  <a:srgbClr val="FFFFFF"/>
                </a:solidFill>
              </a:defRPr>
            </a:lvl8pPr>
            <a:lvl9pPr lvl="8" rtl="0">
              <a:spcBef>
                <a:spcPts val="0"/>
              </a:spcBef>
              <a:buClr>
                <a:srgbClr val="FFFFFF"/>
              </a:buClr>
              <a:buSzPct val="100000"/>
              <a:defRPr sz="3600">
                <a:solidFill>
                  <a:srgbClr val="FFFFFF"/>
                </a:solidFill>
              </a:defRPr>
            </a:lvl9pPr>
          </a:lstStyle>
          <a:p/>
        </p:txBody>
      </p:sp>
      <p:cxnSp>
        <p:nvCxnSpPr>
          <p:cNvPr id="63" name="Shape 63"/>
          <p:cNvCxnSpPr/>
          <p:nvPr/>
        </p:nvCxnSpPr>
        <p:spPr>
          <a:xfrm>
            <a:off x="3815840" y="4083900"/>
            <a:ext cx="695700" cy="0"/>
          </a:xfrm>
          <a:prstGeom prst="straightConnector1">
            <a:avLst/>
          </a:prstGeom>
          <a:noFill/>
          <a:ln cap="flat" cmpd="sng" w="38100">
            <a:solidFill>
              <a:srgbClr val="FFFFFF"/>
            </a:solidFill>
            <a:prstDash val="solid"/>
            <a:round/>
            <a:headEnd len="lg" w="lg" type="none"/>
            <a:tailEnd len="lg" w="lg" type="none"/>
          </a:ln>
        </p:spPr>
      </p:cxnSp>
      <p:sp>
        <p:nvSpPr>
          <p:cNvPr id="64" name="Shape 64"/>
          <p:cNvSpPr/>
          <p:nvPr/>
        </p:nvSpPr>
        <p:spPr>
          <a:xfrm>
            <a:off x="1747200" y="2787000"/>
            <a:ext cx="1296900" cy="12969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65" name="Shape 65"/>
          <p:cNvSpPr/>
          <p:nvPr/>
        </p:nvSpPr>
        <p:spPr>
          <a:xfrm>
            <a:off x="3044100" y="0"/>
            <a:ext cx="6099900" cy="5143500"/>
          </a:xfrm>
          <a:prstGeom prst="rect">
            <a:avLst/>
          </a:prstGeom>
          <a:solidFill>
            <a:srgbClr val="C6201D">
              <a:alpha val="72940"/>
            </a:srgbClr>
          </a:solidFill>
          <a:ln cap="flat" cmpd="sng" w="19050">
            <a:solidFill>
              <a:srgbClr val="00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6" name="Shape 66"/>
          <p:cNvSpPr txBox="1"/>
          <p:nvPr/>
        </p:nvSpPr>
        <p:spPr>
          <a:xfrm>
            <a:off x="0" y="-75"/>
            <a:ext cx="3044099" cy="5143500"/>
          </a:xfrm>
          <a:prstGeom prst="rect">
            <a:avLst/>
          </a:prstGeom>
          <a:noFill/>
          <a:ln cap="flat" cmpd="sng" w="19050">
            <a:solidFill>
              <a:srgbClr val="000000"/>
            </a:solidFill>
            <a:prstDash val="solid"/>
            <a:round/>
            <a:headEnd len="med" w="med" type="none"/>
            <a:tailEnd len="med" w="med" type="none"/>
          </a:ln>
        </p:spPr>
        <p:txBody>
          <a:bodyPr anchorCtr="0" anchor="t" bIns="91425" lIns="91425" rIns="91425" tIns="91425">
            <a:noAutofit/>
          </a:bodyPr>
          <a:lstStyle/>
          <a:p>
            <a:pPr lvl="0">
              <a:spcBef>
                <a:spcPts val="0"/>
              </a:spcBef>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73" name="Shape 73"/>
        <p:cNvGrpSpPr/>
        <p:nvPr/>
      </p:nvGrpSpPr>
      <p:grpSpPr>
        <a:xfrm>
          <a:off x="0" y="0"/>
          <a:ext cx="0" cy="0"/>
          <a:chOff x="0" y="0"/>
          <a:chExt cx="0" cy="0"/>
        </a:xfrm>
      </p:grpSpPr>
      <p:sp>
        <p:nvSpPr>
          <p:cNvPr id="74" name="Shape 74"/>
          <p:cNvSpPr txBox="1"/>
          <p:nvPr>
            <p:ph type="ctrTitle"/>
          </p:nvPr>
        </p:nvSpPr>
        <p:spPr>
          <a:xfrm>
            <a:off x="1143000" y="841772"/>
            <a:ext cx="6858000" cy="1790700"/>
          </a:xfrm>
          <a:prstGeom prst="rect">
            <a:avLst/>
          </a:prstGeom>
          <a:noFill/>
          <a:ln>
            <a:noFill/>
          </a:ln>
        </p:spPr>
        <p:txBody>
          <a:bodyPr anchorCtr="0" anchor="b" bIns="68575" lIns="68575" rIns="68575" tIns="68575"/>
          <a:lstStyle>
            <a:lvl1pPr indent="0" lvl="0" marL="0" marR="0" rtl="0" algn="ctr">
              <a:lnSpc>
                <a:spcPct val="90000"/>
              </a:lnSpc>
              <a:spcBef>
                <a:spcPts val="0"/>
              </a:spcBef>
              <a:buClr>
                <a:schemeClr val="dk1"/>
              </a:buClr>
              <a:buFont typeface="Calibri"/>
              <a:buNone/>
              <a:defRPr b="0" i="0" sz="4500" u="none" cap="none" strike="noStrike">
                <a:solidFill>
                  <a:schemeClr val="dk1"/>
                </a:solidFill>
                <a:latin typeface="Calibri"/>
                <a:ea typeface="Calibri"/>
                <a:cs typeface="Calibri"/>
                <a:sym typeface="Calibri"/>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75" name="Shape 75"/>
          <p:cNvSpPr txBox="1"/>
          <p:nvPr>
            <p:ph idx="1" type="subTitle"/>
          </p:nvPr>
        </p:nvSpPr>
        <p:spPr>
          <a:xfrm>
            <a:off x="1143000" y="2701528"/>
            <a:ext cx="6858000" cy="1241700"/>
          </a:xfrm>
          <a:prstGeom prst="rect">
            <a:avLst/>
          </a:prstGeom>
          <a:noFill/>
          <a:ln>
            <a:noFill/>
          </a:ln>
        </p:spPr>
        <p:txBody>
          <a:bodyPr anchorCtr="0" anchor="t" bIns="68575" lIns="68575" rIns="68575" tIns="68575"/>
          <a:lstStyle>
            <a:lvl1pPr indent="0" lvl="0" marL="0" marR="0" rtl="0" algn="ctr">
              <a:lnSpc>
                <a:spcPct val="90000"/>
              </a:lnSpc>
              <a:spcBef>
                <a:spcPts val="800"/>
              </a:spcBef>
              <a:buClr>
                <a:schemeClr val="dk1"/>
              </a:buClr>
              <a:buFont typeface="Arial"/>
              <a:buNone/>
              <a:defRPr b="0" i="0" sz="1800" u="none" cap="none" strike="noStrike">
                <a:solidFill>
                  <a:schemeClr val="dk1"/>
                </a:solidFill>
                <a:latin typeface="Calibri"/>
                <a:ea typeface="Calibri"/>
                <a:cs typeface="Calibri"/>
                <a:sym typeface="Calibri"/>
              </a:defRPr>
            </a:lvl1pPr>
            <a:lvl2pPr indent="0" lvl="1" marL="342900" marR="0" rtl="0" algn="ctr">
              <a:lnSpc>
                <a:spcPct val="90000"/>
              </a:lnSpc>
              <a:spcBef>
                <a:spcPts val="400"/>
              </a:spcBef>
              <a:buClr>
                <a:schemeClr val="dk1"/>
              </a:buClr>
              <a:buFont typeface="Arial"/>
              <a:buNone/>
              <a:defRPr b="0" i="0" sz="1500" u="none" cap="none" strike="noStrike">
                <a:solidFill>
                  <a:schemeClr val="dk1"/>
                </a:solidFill>
                <a:latin typeface="Calibri"/>
                <a:ea typeface="Calibri"/>
                <a:cs typeface="Calibri"/>
                <a:sym typeface="Calibri"/>
              </a:defRPr>
            </a:lvl2pPr>
            <a:lvl3pPr indent="0" lvl="2" marL="685800" marR="0" rtl="0" algn="ctr">
              <a:lnSpc>
                <a:spcPct val="90000"/>
              </a:lnSpc>
              <a:spcBef>
                <a:spcPts val="400"/>
              </a:spcBef>
              <a:buClr>
                <a:schemeClr val="dk1"/>
              </a:buClr>
              <a:buFont typeface="Arial"/>
              <a:buNone/>
              <a:defRPr b="0" i="0" sz="1400" u="none" cap="none" strike="noStrike">
                <a:solidFill>
                  <a:schemeClr val="dk1"/>
                </a:solidFill>
                <a:latin typeface="Calibri"/>
                <a:ea typeface="Calibri"/>
                <a:cs typeface="Calibri"/>
                <a:sym typeface="Calibri"/>
              </a:defRPr>
            </a:lvl3pPr>
            <a:lvl4pPr indent="0" lvl="3" marL="1028700" marR="0" rtl="0" algn="ctr">
              <a:lnSpc>
                <a:spcPct val="90000"/>
              </a:lnSpc>
              <a:spcBef>
                <a:spcPts val="400"/>
              </a:spcBef>
              <a:buClr>
                <a:schemeClr val="dk1"/>
              </a:buClr>
              <a:buFont typeface="Arial"/>
              <a:buNone/>
              <a:defRPr b="0" i="0" sz="1200" u="none" cap="none" strike="noStrike">
                <a:solidFill>
                  <a:schemeClr val="dk1"/>
                </a:solidFill>
                <a:latin typeface="Calibri"/>
                <a:ea typeface="Calibri"/>
                <a:cs typeface="Calibri"/>
                <a:sym typeface="Calibri"/>
              </a:defRPr>
            </a:lvl4pPr>
            <a:lvl5pPr indent="0" lvl="4" marL="1371600" marR="0" rtl="0" algn="ctr">
              <a:lnSpc>
                <a:spcPct val="90000"/>
              </a:lnSpc>
              <a:spcBef>
                <a:spcPts val="400"/>
              </a:spcBef>
              <a:buClr>
                <a:schemeClr val="dk1"/>
              </a:buClr>
              <a:buFont typeface="Arial"/>
              <a:buNone/>
              <a:defRPr b="0" i="0" sz="1200" u="none" cap="none" strike="noStrike">
                <a:solidFill>
                  <a:schemeClr val="dk1"/>
                </a:solidFill>
                <a:latin typeface="Calibri"/>
                <a:ea typeface="Calibri"/>
                <a:cs typeface="Calibri"/>
                <a:sym typeface="Calibri"/>
              </a:defRPr>
            </a:lvl5pPr>
            <a:lvl6pPr indent="0" lvl="5" marL="1714500" marR="0" rtl="0" algn="ctr">
              <a:lnSpc>
                <a:spcPct val="90000"/>
              </a:lnSpc>
              <a:spcBef>
                <a:spcPts val="400"/>
              </a:spcBef>
              <a:buClr>
                <a:schemeClr val="dk1"/>
              </a:buClr>
              <a:buFont typeface="Arial"/>
              <a:buNone/>
              <a:defRPr b="0" i="0" sz="1200" u="none" cap="none" strike="noStrike">
                <a:solidFill>
                  <a:schemeClr val="dk1"/>
                </a:solidFill>
                <a:latin typeface="Calibri"/>
                <a:ea typeface="Calibri"/>
                <a:cs typeface="Calibri"/>
                <a:sym typeface="Calibri"/>
              </a:defRPr>
            </a:lvl6pPr>
            <a:lvl7pPr indent="0" lvl="6" marL="2057400" marR="0" rtl="0" algn="ctr">
              <a:lnSpc>
                <a:spcPct val="90000"/>
              </a:lnSpc>
              <a:spcBef>
                <a:spcPts val="400"/>
              </a:spcBef>
              <a:buClr>
                <a:schemeClr val="dk1"/>
              </a:buClr>
              <a:buFont typeface="Arial"/>
              <a:buNone/>
              <a:defRPr b="0" i="0" sz="1200" u="none" cap="none" strike="noStrike">
                <a:solidFill>
                  <a:schemeClr val="dk1"/>
                </a:solidFill>
                <a:latin typeface="Calibri"/>
                <a:ea typeface="Calibri"/>
                <a:cs typeface="Calibri"/>
                <a:sym typeface="Calibri"/>
              </a:defRPr>
            </a:lvl7pPr>
            <a:lvl8pPr indent="0" lvl="7" marL="2400300" marR="0" rtl="0" algn="ctr">
              <a:lnSpc>
                <a:spcPct val="90000"/>
              </a:lnSpc>
              <a:spcBef>
                <a:spcPts val="400"/>
              </a:spcBef>
              <a:buClr>
                <a:schemeClr val="dk1"/>
              </a:buClr>
              <a:buFont typeface="Arial"/>
              <a:buNone/>
              <a:defRPr b="0" i="0" sz="1200" u="none" cap="none" strike="noStrike">
                <a:solidFill>
                  <a:schemeClr val="dk1"/>
                </a:solidFill>
                <a:latin typeface="Calibri"/>
                <a:ea typeface="Calibri"/>
                <a:cs typeface="Calibri"/>
                <a:sym typeface="Calibri"/>
              </a:defRPr>
            </a:lvl8pPr>
            <a:lvl9pPr indent="0" lvl="8" marL="2743200" marR="0" rtl="0" algn="ctr">
              <a:lnSpc>
                <a:spcPct val="90000"/>
              </a:lnSpc>
              <a:spcBef>
                <a:spcPts val="400"/>
              </a:spcBef>
              <a:buClr>
                <a:schemeClr val="dk1"/>
              </a:buClr>
              <a:buFont typeface="Arial"/>
              <a:buNone/>
              <a:defRPr b="0" i="0" sz="1200" u="none" cap="none" strike="noStrike">
                <a:solidFill>
                  <a:schemeClr val="dk1"/>
                </a:solidFill>
                <a:latin typeface="Calibri"/>
                <a:ea typeface="Calibri"/>
                <a:cs typeface="Calibri"/>
                <a:sym typeface="Calibri"/>
              </a:defRPr>
            </a:lvl9pPr>
          </a:lstStyle>
          <a:p/>
        </p:txBody>
      </p:sp>
      <p:sp>
        <p:nvSpPr>
          <p:cNvPr id="76" name="Shape 76"/>
          <p:cNvSpPr txBox="1"/>
          <p:nvPr>
            <p:ph idx="10" type="dt"/>
          </p:nvPr>
        </p:nvSpPr>
        <p:spPr>
          <a:xfrm>
            <a:off x="628650" y="4767262"/>
            <a:ext cx="2057400" cy="273900"/>
          </a:xfrm>
          <a:prstGeom prst="rect">
            <a:avLst/>
          </a:prstGeom>
          <a:noFill/>
          <a:ln>
            <a:noFill/>
          </a:ln>
        </p:spPr>
        <p:txBody>
          <a:bodyPr anchorCtr="0" anchor="ctr" bIns="68575" lIns="68575" rIns="68575" tIns="68575"/>
          <a:lstStyle>
            <a:lvl1pPr indent="0" lvl="0" marL="0" marR="0" rtl="0" algn="l">
              <a:spcBef>
                <a:spcPts val="0"/>
              </a:spcBef>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77" name="Shape 77"/>
          <p:cNvSpPr txBox="1"/>
          <p:nvPr>
            <p:ph idx="11" type="ftr"/>
          </p:nvPr>
        </p:nvSpPr>
        <p:spPr>
          <a:xfrm>
            <a:off x="3028950" y="4767262"/>
            <a:ext cx="3086100" cy="273900"/>
          </a:xfrm>
          <a:prstGeom prst="rect">
            <a:avLst/>
          </a:prstGeom>
          <a:noFill/>
          <a:ln>
            <a:noFill/>
          </a:ln>
        </p:spPr>
        <p:txBody>
          <a:bodyPr anchorCtr="0" anchor="ctr" bIns="68575" lIns="68575" rIns="68575" tIns="68575"/>
          <a:lstStyle>
            <a:lvl1pPr indent="0" lvl="0" marL="0" marR="0" rtl="0" algn="ctr">
              <a:spcBef>
                <a:spcPts val="0"/>
              </a:spcBef>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78" name="Shape 78"/>
          <p:cNvSpPr txBox="1"/>
          <p:nvPr>
            <p:ph idx="12" type="sldNum"/>
          </p:nvPr>
        </p:nvSpPr>
        <p:spPr>
          <a:xfrm>
            <a:off x="6457950" y="4767262"/>
            <a:ext cx="2057400" cy="273900"/>
          </a:xfrm>
          <a:prstGeom prst="rect">
            <a:avLst/>
          </a:prstGeom>
          <a:noFill/>
          <a:ln>
            <a:noFill/>
          </a:ln>
        </p:spPr>
        <p:txBody>
          <a:bodyPr anchorCtr="0" anchor="ctr" bIns="34275" lIns="68575" rIns="68575" tIns="34275">
            <a:noAutofit/>
          </a:bodyPr>
          <a:lstStyle/>
          <a:p>
            <a:pPr indent="0" lvl="0" marL="0" marR="0" rtl="0" algn="r">
              <a:spcBef>
                <a:spcPts val="0"/>
              </a:spcBef>
              <a:buSzPct val="25000"/>
              <a:buNone/>
            </a:pPr>
            <a:fld id="{00000000-1234-1234-1234-123412341234}" type="slidenum">
              <a:rPr b="0" i="0" lang="en" sz="9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79" name="Shape 79"/>
        <p:cNvGrpSpPr/>
        <p:nvPr/>
      </p:nvGrpSpPr>
      <p:grpSpPr>
        <a:xfrm>
          <a:off x="0" y="0"/>
          <a:ext cx="0" cy="0"/>
          <a:chOff x="0" y="0"/>
          <a:chExt cx="0" cy="0"/>
        </a:xfrm>
      </p:grpSpPr>
      <p:sp>
        <p:nvSpPr>
          <p:cNvPr id="80" name="Shape 80"/>
          <p:cNvSpPr txBox="1"/>
          <p:nvPr>
            <p:ph type="title"/>
          </p:nvPr>
        </p:nvSpPr>
        <p:spPr>
          <a:xfrm>
            <a:off x="0" y="0"/>
            <a:ext cx="9144000" cy="508200"/>
          </a:xfrm>
          <a:prstGeom prst="rect">
            <a:avLst/>
          </a:prstGeom>
          <a:solidFill>
            <a:schemeClr val="dk1"/>
          </a:solidFill>
          <a:ln>
            <a:noFill/>
          </a:ln>
        </p:spPr>
        <p:txBody>
          <a:bodyPr anchorCtr="0" anchor="ctr" bIns="68575" lIns="68575" rIns="68575" tIns="68575"/>
          <a:lstStyle>
            <a:lvl1pPr indent="0" lvl="0" marL="0" marR="0" rtl="0" algn="l">
              <a:lnSpc>
                <a:spcPct val="90000"/>
              </a:lnSpc>
              <a:spcBef>
                <a:spcPts val="0"/>
              </a:spcBef>
              <a:buClr>
                <a:schemeClr val="lt1"/>
              </a:buClr>
              <a:buFont typeface="Arial"/>
              <a:buNone/>
              <a:defRPr b="0" i="0" sz="2100" u="none" cap="none" strike="noStrike">
                <a:solidFill>
                  <a:schemeClr val="lt1"/>
                </a:solidFill>
                <a:latin typeface="Arial"/>
                <a:ea typeface="Arial"/>
                <a:cs typeface="Arial"/>
                <a:sym typeface="Arial"/>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81" name="Shape 81"/>
          <p:cNvSpPr txBox="1"/>
          <p:nvPr>
            <p:ph idx="1" type="body"/>
          </p:nvPr>
        </p:nvSpPr>
        <p:spPr>
          <a:xfrm>
            <a:off x="619125" y="777875"/>
            <a:ext cx="7897800" cy="3571800"/>
          </a:xfrm>
          <a:prstGeom prst="rect">
            <a:avLst/>
          </a:prstGeom>
          <a:noFill/>
          <a:ln>
            <a:noFill/>
          </a:ln>
        </p:spPr>
        <p:txBody>
          <a:bodyPr anchorCtr="0" anchor="t" bIns="68575" lIns="68575" rIns="68575" tIns="68575"/>
          <a:lstStyle>
            <a:lvl1pPr indent="-76200" lvl="0" marL="177800" marR="0" rtl="0" algn="l">
              <a:lnSpc>
                <a:spcPct val="90000"/>
              </a:lnSpc>
              <a:spcBef>
                <a:spcPts val="800"/>
              </a:spcBef>
              <a:buClr>
                <a:schemeClr val="dk1"/>
              </a:buClr>
              <a:buSzPct val="100000"/>
              <a:buFont typeface="Arial"/>
              <a:buChar char="•"/>
              <a:defRPr b="0" i="0" sz="1500" u="none" cap="none" strike="noStrike">
                <a:solidFill>
                  <a:schemeClr val="dk1"/>
                </a:solidFill>
                <a:latin typeface="Arial"/>
                <a:ea typeface="Arial"/>
                <a:cs typeface="Arial"/>
                <a:sym typeface="Arial"/>
              </a:defRPr>
            </a:lvl1pPr>
            <a:lvl2pPr indent="-76200" lvl="1" marL="520700" marR="0" rtl="0" algn="l">
              <a:lnSpc>
                <a:spcPct val="90000"/>
              </a:lnSpc>
              <a:spcBef>
                <a:spcPts val="400"/>
              </a:spcBef>
              <a:buClr>
                <a:schemeClr val="dk1"/>
              </a:buClr>
              <a:buSzPct val="100000"/>
              <a:buFont typeface="Arial"/>
              <a:buChar char="•"/>
              <a:defRPr b="0" i="0" sz="1500" u="none" cap="none" strike="noStrike">
                <a:solidFill>
                  <a:schemeClr val="dk1"/>
                </a:solidFill>
                <a:latin typeface="Arial"/>
                <a:ea typeface="Arial"/>
                <a:cs typeface="Arial"/>
                <a:sym typeface="Arial"/>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Arial"/>
                <a:ea typeface="Arial"/>
                <a:cs typeface="Arial"/>
                <a:sym typeface="Arial"/>
              </a:defRPr>
            </a:lvl3pPr>
            <a:lvl4pPr indent="-76200" lvl="3" marL="1206500" marR="0" rtl="0" algn="l">
              <a:lnSpc>
                <a:spcPct val="90000"/>
              </a:lnSpc>
              <a:spcBef>
                <a:spcPts val="400"/>
              </a:spcBef>
              <a:buClr>
                <a:schemeClr val="dk1"/>
              </a:buClr>
              <a:buSzPct val="100000"/>
              <a:buFont typeface="Arial"/>
              <a:buChar char="•"/>
              <a:defRPr b="0" i="0" sz="1500" u="none" cap="none" strike="noStrike">
                <a:solidFill>
                  <a:schemeClr val="dk1"/>
                </a:solidFill>
                <a:latin typeface="Arial"/>
                <a:ea typeface="Arial"/>
                <a:cs typeface="Arial"/>
                <a:sym typeface="Arial"/>
              </a:defRPr>
            </a:lvl4pPr>
            <a:lvl5pPr indent="-76200" lvl="4" marL="1549400" marR="0" rtl="0" algn="l">
              <a:lnSpc>
                <a:spcPct val="90000"/>
              </a:lnSpc>
              <a:spcBef>
                <a:spcPts val="400"/>
              </a:spcBef>
              <a:buClr>
                <a:schemeClr val="dk1"/>
              </a:buClr>
              <a:buSzPct val="100000"/>
              <a:buFont typeface="Arial"/>
              <a:buChar char="•"/>
              <a:defRPr b="0" i="0" sz="1500" u="none" cap="none" strike="noStrike">
                <a:solidFill>
                  <a:schemeClr val="dk1"/>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82" name="Shape 82"/>
          <p:cNvSpPr txBox="1"/>
          <p:nvPr>
            <p:ph idx="10" type="dt"/>
          </p:nvPr>
        </p:nvSpPr>
        <p:spPr>
          <a:xfrm>
            <a:off x="628650" y="4767262"/>
            <a:ext cx="2057400" cy="273900"/>
          </a:xfrm>
          <a:prstGeom prst="rect">
            <a:avLst/>
          </a:prstGeom>
          <a:noFill/>
          <a:ln>
            <a:noFill/>
          </a:ln>
        </p:spPr>
        <p:txBody>
          <a:bodyPr anchorCtr="0" anchor="ctr" bIns="68575" lIns="68575" rIns="68575"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83" name="Shape 83"/>
          <p:cNvSpPr txBox="1"/>
          <p:nvPr>
            <p:ph idx="11" type="ftr"/>
          </p:nvPr>
        </p:nvSpPr>
        <p:spPr>
          <a:xfrm>
            <a:off x="3028950" y="4767262"/>
            <a:ext cx="3086100" cy="273900"/>
          </a:xfrm>
          <a:prstGeom prst="rect">
            <a:avLst/>
          </a:prstGeom>
          <a:noFill/>
          <a:ln>
            <a:noFill/>
          </a:ln>
        </p:spPr>
        <p:txBody>
          <a:bodyPr anchorCtr="0" anchor="ctr" bIns="68575" lIns="68575" rIns="68575"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84" name="Shape 84"/>
          <p:cNvSpPr txBox="1"/>
          <p:nvPr>
            <p:ph idx="12" type="sldNum"/>
          </p:nvPr>
        </p:nvSpPr>
        <p:spPr>
          <a:xfrm>
            <a:off x="6457950" y="4767262"/>
            <a:ext cx="2057400" cy="273900"/>
          </a:xfrm>
          <a:prstGeom prst="rect">
            <a:avLst/>
          </a:prstGeom>
          <a:noFill/>
          <a:ln>
            <a:noFill/>
          </a:ln>
        </p:spPr>
        <p:txBody>
          <a:bodyPr anchorCtr="0" anchor="ctr" bIns="34275" lIns="68575" rIns="68575"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85" name="Shape 85"/>
        <p:cNvGrpSpPr/>
        <p:nvPr/>
      </p:nvGrpSpPr>
      <p:grpSpPr>
        <a:xfrm>
          <a:off x="0" y="0"/>
          <a:ext cx="0" cy="0"/>
          <a:chOff x="0" y="0"/>
          <a:chExt cx="0" cy="0"/>
        </a:xfrm>
      </p:grpSpPr>
      <p:sp>
        <p:nvSpPr>
          <p:cNvPr id="86" name="Shape 86"/>
          <p:cNvSpPr txBox="1"/>
          <p:nvPr>
            <p:ph type="title"/>
          </p:nvPr>
        </p:nvSpPr>
        <p:spPr>
          <a:xfrm>
            <a:off x="623887" y="1282303"/>
            <a:ext cx="7886700" cy="2139600"/>
          </a:xfrm>
          <a:prstGeom prst="rect">
            <a:avLst/>
          </a:prstGeom>
          <a:noFill/>
          <a:ln>
            <a:noFill/>
          </a:ln>
        </p:spPr>
        <p:txBody>
          <a:bodyPr anchorCtr="0" anchor="b" bIns="68575" lIns="68575" rIns="68575" tIns="68575"/>
          <a:lstStyle>
            <a:lvl1pPr indent="0" lvl="0" marL="0" marR="0" rtl="0" algn="l">
              <a:lnSpc>
                <a:spcPct val="90000"/>
              </a:lnSpc>
              <a:spcBef>
                <a:spcPts val="0"/>
              </a:spcBef>
              <a:buClr>
                <a:schemeClr val="dk1"/>
              </a:buClr>
              <a:buFont typeface="Calibri"/>
              <a:buNone/>
              <a:defRPr b="0" i="0" sz="4500" u="none" cap="none" strike="noStrike">
                <a:solidFill>
                  <a:schemeClr val="dk1"/>
                </a:solidFill>
                <a:latin typeface="Calibri"/>
                <a:ea typeface="Calibri"/>
                <a:cs typeface="Calibri"/>
                <a:sym typeface="Calibri"/>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87" name="Shape 87"/>
          <p:cNvSpPr txBox="1"/>
          <p:nvPr>
            <p:ph idx="1" type="body"/>
          </p:nvPr>
        </p:nvSpPr>
        <p:spPr>
          <a:xfrm>
            <a:off x="623887" y="3442097"/>
            <a:ext cx="7886700" cy="1125300"/>
          </a:xfrm>
          <a:prstGeom prst="rect">
            <a:avLst/>
          </a:prstGeom>
          <a:noFill/>
          <a:ln>
            <a:noFill/>
          </a:ln>
        </p:spPr>
        <p:txBody>
          <a:bodyPr anchorCtr="0" anchor="t" bIns="68575" lIns="68575" rIns="68575" tIns="68575"/>
          <a:lstStyle>
            <a:lvl1pPr indent="0" lvl="0" marL="0" marR="0" rtl="0" algn="l">
              <a:lnSpc>
                <a:spcPct val="90000"/>
              </a:lnSpc>
              <a:spcBef>
                <a:spcPts val="800"/>
              </a:spcBef>
              <a:buClr>
                <a:srgbClr val="888888"/>
              </a:buClr>
              <a:buFont typeface="Arial"/>
              <a:buNone/>
              <a:defRPr b="0" i="0" sz="1800" u="none" cap="none" strike="noStrike">
                <a:solidFill>
                  <a:srgbClr val="888888"/>
                </a:solidFill>
                <a:latin typeface="Calibri"/>
                <a:ea typeface="Calibri"/>
                <a:cs typeface="Calibri"/>
                <a:sym typeface="Calibri"/>
              </a:defRPr>
            </a:lvl1pPr>
            <a:lvl2pPr indent="0" lvl="1" marL="342900" marR="0" rtl="0" algn="l">
              <a:lnSpc>
                <a:spcPct val="90000"/>
              </a:lnSpc>
              <a:spcBef>
                <a:spcPts val="400"/>
              </a:spcBef>
              <a:buClr>
                <a:srgbClr val="888888"/>
              </a:buClr>
              <a:buFont typeface="Arial"/>
              <a:buNone/>
              <a:defRPr b="0" i="0" sz="1500" u="none" cap="none" strike="noStrike">
                <a:solidFill>
                  <a:srgbClr val="888888"/>
                </a:solidFill>
                <a:latin typeface="Calibri"/>
                <a:ea typeface="Calibri"/>
                <a:cs typeface="Calibri"/>
                <a:sym typeface="Calibri"/>
              </a:defRPr>
            </a:lvl2pPr>
            <a:lvl3pPr indent="0" lvl="2" marL="685800" marR="0" rtl="0" algn="l">
              <a:lnSpc>
                <a:spcPct val="90000"/>
              </a:lnSpc>
              <a:spcBef>
                <a:spcPts val="400"/>
              </a:spcBef>
              <a:buClr>
                <a:srgbClr val="888888"/>
              </a:buClr>
              <a:buFont typeface="Arial"/>
              <a:buNone/>
              <a:defRPr b="0" i="0" sz="1400" u="none" cap="none" strike="noStrike">
                <a:solidFill>
                  <a:srgbClr val="888888"/>
                </a:solidFill>
                <a:latin typeface="Calibri"/>
                <a:ea typeface="Calibri"/>
                <a:cs typeface="Calibri"/>
                <a:sym typeface="Calibri"/>
              </a:defRPr>
            </a:lvl3pPr>
            <a:lvl4pPr indent="0" lvl="3" marL="1028700" marR="0" rtl="0" algn="l">
              <a:lnSpc>
                <a:spcPct val="90000"/>
              </a:lnSpc>
              <a:spcBef>
                <a:spcPts val="400"/>
              </a:spcBef>
              <a:buClr>
                <a:srgbClr val="888888"/>
              </a:buClr>
              <a:buFont typeface="Arial"/>
              <a:buNone/>
              <a:defRPr b="0" i="0" sz="1200" u="none" cap="none" strike="noStrike">
                <a:solidFill>
                  <a:srgbClr val="888888"/>
                </a:solidFill>
                <a:latin typeface="Calibri"/>
                <a:ea typeface="Calibri"/>
                <a:cs typeface="Calibri"/>
                <a:sym typeface="Calibri"/>
              </a:defRPr>
            </a:lvl4pPr>
            <a:lvl5pPr indent="0" lvl="4" marL="1371600" marR="0" rtl="0" algn="l">
              <a:lnSpc>
                <a:spcPct val="90000"/>
              </a:lnSpc>
              <a:spcBef>
                <a:spcPts val="400"/>
              </a:spcBef>
              <a:buClr>
                <a:srgbClr val="888888"/>
              </a:buClr>
              <a:buFont typeface="Arial"/>
              <a:buNone/>
              <a:defRPr b="0" i="0" sz="1200" u="none" cap="none" strike="noStrike">
                <a:solidFill>
                  <a:srgbClr val="888888"/>
                </a:solidFill>
                <a:latin typeface="Calibri"/>
                <a:ea typeface="Calibri"/>
                <a:cs typeface="Calibri"/>
                <a:sym typeface="Calibri"/>
              </a:defRPr>
            </a:lvl5pPr>
            <a:lvl6pPr indent="0" lvl="5" marL="1714500" marR="0" rtl="0" algn="l">
              <a:lnSpc>
                <a:spcPct val="90000"/>
              </a:lnSpc>
              <a:spcBef>
                <a:spcPts val="400"/>
              </a:spcBef>
              <a:buClr>
                <a:srgbClr val="888888"/>
              </a:buClr>
              <a:buFont typeface="Arial"/>
              <a:buNone/>
              <a:defRPr b="0" i="0" sz="1200" u="none" cap="none" strike="noStrike">
                <a:solidFill>
                  <a:srgbClr val="888888"/>
                </a:solidFill>
                <a:latin typeface="Calibri"/>
                <a:ea typeface="Calibri"/>
                <a:cs typeface="Calibri"/>
                <a:sym typeface="Calibri"/>
              </a:defRPr>
            </a:lvl6pPr>
            <a:lvl7pPr indent="0" lvl="6" marL="2057400" marR="0" rtl="0" algn="l">
              <a:lnSpc>
                <a:spcPct val="90000"/>
              </a:lnSpc>
              <a:spcBef>
                <a:spcPts val="400"/>
              </a:spcBef>
              <a:buClr>
                <a:srgbClr val="888888"/>
              </a:buClr>
              <a:buFont typeface="Arial"/>
              <a:buNone/>
              <a:defRPr b="0" i="0" sz="1200" u="none" cap="none" strike="noStrike">
                <a:solidFill>
                  <a:srgbClr val="888888"/>
                </a:solidFill>
                <a:latin typeface="Calibri"/>
                <a:ea typeface="Calibri"/>
                <a:cs typeface="Calibri"/>
                <a:sym typeface="Calibri"/>
              </a:defRPr>
            </a:lvl7pPr>
            <a:lvl8pPr indent="0" lvl="7" marL="2400300" marR="0" rtl="0" algn="l">
              <a:lnSpc>
                <a:spcPct val="90000"/>
              </a:lnSpc>
              <a:spcBef>
                <a:spcPts val="400"/>
              </a:spcBef>
              <a:buClr>
                <a:srgbClr val="888888"/>
              </a:buClr>
              <a:buFont typeface="Arial"/>
              <a:buNone/>
              <a:defRPr b="0" i="0" sz="1200" u="none" cap="none" strike="noStrike">
                <a:solidFill>
                  <a:srgbClr val="888888"/>
                </a:solidFill>
                <a:latin typeface="Calibri"/>
                <a:ea typeface="Calibri"/>
                <a:cs typeface="Calibri"/>
                <a:sym typeface="Calibri"/>
              </a:defRPr>
            </a:lvl8pPr>
            <a:lvl9pPr indent="0" lvl="8" marL="2743200" marR="0" rtl="0" algn="l">
              <a:lnSpc>
                <a:spcPct val="90000"/>
              </a:lnSpc>
              <a:spcBef>
                <a:spcPts val="400"/>
              </a:spcBef>
              <a:buClr>
                <a:srgbClr val="888888"/>
              </a:buClr>
              <a:buFont typeface="Arial"/>
              <a:buNone/>
              <a:defRPr b="0" i="0" sz="1200" u="none" cap="none" strike="noStrike">
                <a:solidFill>
                  <a:srgbClr val="888888"/>
                </a:solidFill>
                <a:latin typeface="Calibri"/>
                <a:ea typeface="Calibri"/>
                <a:cs typeface="Calibri"/>
                <a:sym typeface="Calibri"/>
              </a:defRPr>
            </a:lvl9pPr>
          </a:lstStyle>
          <a:p/>
        </p:txBody>
      </p:sp>
      <p:sp>
        <p:nvSpPr>
          <p:cNvPr id="88" name="Shape 88"/>
          <p:cNvSpPr txBox="1"/>
          <p:nvPr>
            <p:ph idx="10" type="dt"/>
          </p:nvPr>
        </p:nvSpPr>
        <p:spPr>
          <a:xfrm>
            <a:off x="628650" y="4767262"/>
            <a:ext cx="2057400" cy="273900"/>
          </a:xfrm>
          <a:prstGeom prst="rect">
            <a:avLst/>
          </a:prstGeom>
          <a:noFill/>
          <a:ln>
            <a:noFill/>
          </a:ln>
        </p:spPr>
        <p:txBody>
          <a:bodyPr anchorCtr="0" anchor="ctr" bIns="68575" lIns="68575" rIns="68575"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89" name="Shape 89"/>
          <p:cNvSpPr txBox="1"/>
          <p:nvPr>
            <p:ph idx="11" type="ftr"/>
          </p:nvPr>
        </p:nvSpPr>
        <p:spPr>
          <a:xfrm>
            <a:off x="3028950" y="4767262"/>
            <a:ext cx="3086100" cy="273900"/>
          </a:xfrm>
          <a:prstGeom prst="rect">
            <a:avLst/>
          </a:prstGeom>
          <a:noFill/>
          <a:ln>
            <a:noFill/>
          </a:ln>
        </p:spPr>
        <p:txBody>
          <a:bodyPr anchorCtr="0" anchor="ctr" bIns="68575" lIns="68575" rIns="68575"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90" name="Shape 90"/>
          <p:cNvSpPr txBox="1"/>
          <p:nvPr>
            <p:ph idx="12" type="sldNum"/>
          </p:nvPr>
        </p:nvSpPr>
        <p:spPr>
          <a:xfrm>
            <a:off x="6457950" y="4767262"/>
            <a:ext cx="2057400" cy="273900"/>
          </a:xfrm>
          <a:prstGeom prst="rect">
            <a:avLst/>
          </a:prstGeom>
          <a:noFill/>
          <a:ln>
            <a:noFill/>
          </a:ln>
        </p:spPr>
        <p:txBody>
          <a:bodyPr anchorCtr="0" anchor="ctr" bIns="34275" lIns="68575" rIns="68575"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91" name="Shape 91"/>
        <p:cNvGrpSpPr/>
        <p:nvPr/>
      </p:nvGrpSpPr>
      <p:grpSpPr>
        <a:xfrm>
          <a:off x="0" y="0"/>
          <a:ext cx="0" cy="0"/>
          <a:chOff x="0" y="0"/>
          <a:chExt cx="0" cy="0"/>
        </a:xfrm>
      </p:grpSpPr>
      <p:sp>
        <p:nvSpPr>
          <p:cNvPr id="92" name="Shape 92"/>
          <p:cNvSpPr txBox="1"/>
          <p:nvPr>
            <p:ph type="title"/>
          </p:nvPr>
        </p:nvSpPr>
        <p:spPr>
          <a:xfrm>
            <a:off x="628650" y="273843"/>
            <a:ext cx="7886700" cy="994200"/>
          </a:xfrm>
          <a:prstGeom prst="rect">
            <a:avLst/>
          </a:prstGeom>
          <a:noFill/>
          <a:ln>
            <a:noFill/>
          </a:ln>
        </p:spPr>
        <p:txBody>
          <a:bodyPr anchorCtr="0" anchor="ctr" bIns="68575" lIns="68575" rIns="68575" tIns="68575"/>
          <a:lstStyle>
            <a:lvl1pPr indent="0" lvl="0" marL="0" marR="0" rtl="0" algn="l">
              <a:lnSpc>
                <a:spcPct val="90000"/>
              </a:lnSpc>
              <a:spcBef>
                <a:spcPts val="0"/>
              </a:spcBef>
              <a:buClr>
                <a:schemeClr val="dk1"/>
              </a:buClr>
              <a:buFont typeface="Calibri"/>
              <a:buNone/>
              <a:defRPr b="0" i="0" sz="3300" u="none" cap="none" strike="noStrike">
                <a:solidFill>
                  <a:schemeClr val="dk1"/>
                </a:solidFill>
                <a:latin typeface="Calibri"/>
                <a:ea typeface="Calibri"/>
                <a:cs typeface="Calibri"/>
                <a:sym typeface="Calibri"/>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93" name="Shape 93"/>
          <p:cNvSpPr txBox="1"/>
          <p:nvPr>
            <p:ph idx="1" type="body"/>
          </p:nvPr>
        </p:nvSpPr>
        <p:spPr>
          <a:xfrm>
            <a:off x="628650" y="1369218"/>
            <a:ext cx="3886200" cy="3263400"/>
          </a:xfrm>
          <a:prstGeom prst="rect">
            <a:avLst/>
          </a:prstGeom>
          <a:noFill/>
          <a:ln>
            <a:noFill/>
          </a:ln>
        </p:spPr>
        <p:txBody>
          <a:bodyPr anchorCtr="0" anchor="t" bIns="68575" lIns="68575" rIns="68575" tIns="68575"/>
          <a:lstStyle>
            <a:lvl1pPr indent="-381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94" name="Shape 94"/>
          <p:cNvSpPr txBox="1"/>
          <p:nvPr>
            <p:ph idx="2" type="body"/>
          </p:nvPr>
        </p:nvSpPr>
        <p:spPr>
          <a:xfrm>
            <a:off x="4629150" y="1369218"/>
            <a:ext cx="3886200" cy="3263400"/>
          </a:xfrm>
          <a:prstGeom prst="rect">
            <a:avLst/>
          </a:prstGeom>
          <a:noFill/>
          <a:ln>
            <a:noFill/>
          </a:ln>
        </p:spPr>
        <p:txBody>
          <a:bodyPr anchorCtr="0" anchor="t" bIns="68575" lIns="68575" rIns="68575" tIns="68575"/>
          <a:lstStyle>
            <a:lvl1pPr indent="-381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95" name="Shape 95"/>
          <p:cNvSpPr txBox="1"/>
          <p:nvPr>
            <p:ph idx="10" type="dt"/>
          </p:nvPr>
        </p:nvSpPr>
        <p:spPr>
          <a:xfrm>
            <a:off x="628650" y="4767262"/>
            <a:ext cx="2057400" cy="273900"/>
          </a:xfrm>
          <a:prstGeom prst="rect">
            <a:avLst/>
          </a:prstGeom>
          <a:noFill/>
          <a:ln>
            <a:noFill/>
          </a:ln>
        </p:spPr>
        <p:txBody>
          <a:bodyPr anchorCtr="0" anchor="ctr" bIns="68575" lIns="68575" rIns="68575"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96" name="Shape 96"/>
          <p:cNvSpPr txBox="1"/>
          <p:nvPr>
            <p:ph idx="11" type="ftr"/>
          </p:nvPr>
        </p:nvSpPr>
        <p:spPr>
          <a:xfrm>
            <a:off x="3028950" y="4767262"/>
            <a:ext cx="3086100" cy="273900"/>
          </a:xfrm>
          <a:prstGeom prst="rect">
            <a:avLst/>
          </a:prstGeom>
          <a:noFill/>
          <a:ln>
            <a:noFill/>
          </a:ln>
        </p:spPr>
        <p:txBody>
          <a:bodyPr anchorCtr="0" anchor="ctr" bIns="68575" lIns="68575" rIns="68575"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97" name="Shape 97"/>
          <p:cNvSpPr txBox="1"/>
          <p:nvPr>
            <p:ph idx="12" type="sldNum"/>
          </p:nvPr>
        </p:nvSpPr>
        <p:spPr>
          <a:xfrm>
            <a:off x="6457950" y="4767262"/>
            <a:ext cx="2057400" cy="273900"/>
          </a:xfrm>
          <a:prstGeom prst="rect">
            <a:avLst/>
          </a:prstGeom>
          <a:noFill/>
          <a:ln>
            <a:noFill/>
          </a:ln>
        </p:spPr>
        <p:txBody>
          <a:bodyPr anchorCtr="0" anchor="ctr" bIns="34275" lIns="68575" rIns="68575"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98" name="Shape 98"/>
        <p:cNvGrpSpPr/>
        <p:nvPr/>
      </p:nvGrpSpPr>
      <p:grpSpPr>
        <a:xfrm>
          <a:off x="0" y="0"/>
          <a:ext cx="0" cy="0"/>
          <a:chOff x="0" y="0"/>
          <a:chExt cx="0" cy="0"/>
        </a:xfrm>
      </p:grpSpPr>
      <p:sp>
        <p:nvSpPr>
          <p:cNvPr id="99" name="Shape 99"/>
          <p:cNvSpPr txBox="1"/>
          <p:nvPr>
            <p:ph type="title"/>
          </p:nvPr>
        </p:nvSpPr>
        <p:spPr>
          <a:xfrm>
            <a:off x="629840" y="273843"/>
            <a:ext cx="7886700" cy="994200"/>
          </a:xfrm>
          <a:prstGeom prst="rect">
            <a:avLst/>
          </a:prstGeom>
          <a:noFill/>
          <a:ln>
            <a:noFill/>
          </a:ln>
        </p:spPr>
        <p:txBody>
          <a:bodyPr anchorCtr="0" anchor="ctr" bIns="68575" lIns="68575" rIns="68575" tIns="68575"/>
          <a:lstStyle>
            <a:lvl1pPr indent="0" lvl="0" marL="0" marR="0" rtl="0" algn="l">
              <a:lnSpc>
                <a:spcPct val="90000"/>
              </a:lnSpc>
              <a:spcBef>
                <a:spcPts val="0"/>
              </a:spcBef>
              <a:buClr>
                <a:schemeClr val="dk1"/>
              </a:buClr>
              <a:buFont typeface="Calibri"/>
              <a:buNone/>
              <a:defRPr b="0" i="0" sz="3300" u="none" cap="none" strike="noStrike">
                <a:solidFill>
                  <a:schemeClr val="dk1"/>
                </a:solidFill>
                <a:latin typeface="Calibri"/>
                <a:ea typeface="Calibri"/>
                <a:cs typeface="Calibri"/>
                <a:sym typeface="Calibri"/>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100" name="Shape 100"/>
          <p:cNvSpPr txBox="1"/>
          <p:nvPr>
            <p:ph idx="1" type="body"/>
          </p:nvPr>
        </p:nvSpPr>
        <p:spPr>
          <a:xfrm>
            <a:off x="629840" y="1260872"/>
            <a:ext cx="3868500" cy="617999"/>
          </a:xfrm>
          <a:prstGeom prst="rect">
            <a:avLst/>
          </a:prstGeom>
          <a:noFill/>
          <a:ln>
            <a:noFill/>
          </a:ln>
        </p:spPr>
        <p:txBody>
          <a:bodyPr anchorCtr="0" anchor="b" bIns="68575" lIns="68575" rIns="68575" tIns="68575"/>
          <a:lstStyle>
            <a:lvl1pPr indent="0" lvl="0" marL="0" marR="0" rtl="0" algn="l">
              <a:lnSpc>
                <a:spcPct val="90000"/>
              </a:lnSpc>
              <a:spcBef>
                <a:spcPts val="800"/>
              </a:spcBef>
              <a:buClr>
                <a:schemeClr val="dk1"/>
              </a:buClr>
              <a:buFont typeface="Arial"/>
              <a:buNone/>
              <a:defRPr b="1" i="0" sz="18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Font typeface="Arial"/>
              <a:buNone/>
              <a:defRPr b="1" i="0" sz="15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Font typeface="Arial"/>
              <a:buNone/>
              <a:defRPr b="1" i="0" sz="14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9pPr>
          </a:lstStyle>
          <a:p/>
        </p:txBody>
      </p:sp>
      <p:sp>
        <p:nvSpPr>
          <p:cNvPr id="101" name="Shape 101"/>
          <p:cNvSpPr txBox="1"/>
          <p:nvPr>
            <p:ph idx="2" type="body"/>
          </p:nvPr>
        </p:nvSpPr>
        <p:spPr>
          <a:xfrm>
            <a:off x="629840" y="1878806"/>
            <a:ext cx="3868500" cy="2763300"/>
          </a:xfrm>
          <a:prstGeom prst="rect">
            <a:avLst/>
          </a:prstGeom>
          <a:noFill/>
          <a:ln>
            <a:noFill/>
          </a:ln>
        </p:spPr>
        <p:txBody>
          <a:bodyPr anchorCtr="0" anchor="t" bIns="68575" lIns="68575" rIns="68575" tIns="68575"/>
          <a:lstStyle>
            <a:lvl1pPr indent="-381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102" name="Shape 102"/>
          <p:cNvSpPr txBox="1"/>
          <p:nvPr>
            <p:ph idx="3" type="body"/>
          </p:nvPr>
        </p:nvSpPr>
        <p:spPr>
          <a:xfrm>
            <a:off x="4629150" y="1260872"/>
            <a:ext cx="3887400" cy="617999"/>
          </a:xfrm>
          <a:prstGeom prst="rect">
            <a:avLst/>
          </a:prstGeom>
          <a:noFill/>
          <a:ln>
            <a:noFill/>
          </a:ln>
        </p:spPr>
        <p:txBody>
          <a:bodyPr anchorCtr="0" anchor="b" bIns="68575" lIns="68575" rIns="68575" tIns="68575"/>
          <a:lstStyle>
            <a:lvl1pPr indent="0" lvl="0" marL="0" marR="0" rtl="0" algn="l">
              <a:lnSpc>
                <a:spcPct val="90000"/>
              </a:lnSpc>
              <a:spcBef>
                <a:spcPts val="800"/>
              </a:spcBef>
              <a:buClr>
                <a:schemeClr val="dk1"/>
              </a:buClr>
              <a:buFont typeface="Arial"/>
              <a:buNone/>
              <a:defRPr b="1" i="0" sz="18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Font typeface="Arial"/>
              <a:buNone/>
              <a:defRPr b="1" i="0" sz="15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Font typeface="Arial"/>
              <a:buNone/>
              <a:defRPr b="1" i="0" sz="14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9pPr>
          </a:lstStyle>
          <a:p/>
        </p:txBody>
      </p:sp>
      <p:sp>
        <p:nvSpPr>
          <p:cNvPr id="103" name="Shape 103"/>
          <p:cNvSpPr txBox="1"/>
          <p:nvPr>
            <p:ph idx="4" type="body"/>
          </p:nvPr>
        </p:nvSpPr>
        <p:spPr>
          <a:xfrm>
            <a:off x="4629150" y="1878806"/>
            <a:ext cx="3887400" cy="2763300"/>
          </a:xfrm>
          <a:prstGeom prst="rect">
            <a:avLst/>
          </a:prstGeom>
          <a:noFill/>
          <a:ln>
            <a:noFill/>
          </a:ln>
        </p:spPr>
        <p:txBody>
          <a:bodyPr anchorCtr="0" anchor="t" bIns="68575" lIns="68575" rIns="68575" tIns="68575"/>
          <a:lstStyle>
            <a:lvl1pPr indent="-381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104" name="Shape 104"/>
          <p:cNvSpPr txBox="1"/>
          <p:nvPr>
            <p:ph idx="10" type="dt"/>
          </p:nvPr>
        </p:nvSpPr>
        <p:spPr>
          <a:xfrm>
            <a:off x="628650" y="4767262"/>
            <a:ext cx="2057400" cy="273900"/>
          </a:xfrm>
          <a:prstGeom prst="rect">
            <a:avLst/>
          </a:prstGeom>
          <a:noFill/>
          <a:ln>
            <a:noFill/>
          </a:ln>
        </p:spPr>
        <p:txBody>
          <a:bodyPr anchorCtr="0" anchor="ctr" bIns="68575" lIns="68575" rIns="68575"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05" name="Shape 105"/>
          <p:cNvSpPr txBox="1"/>
          <p:nvPr>
            <p:ph idx="11" type="ftr"/>
          </p:nvPr>
        </p:nvSpPr>
        <p:spPr>
          <a:xfrm>
            <a:off x="3028950" y="4767262"/>
            <a:ext cx="3086100" cy="273900"/>
          </a:xfrm>
          <a:prstGeom prst="rect">
            <a:avLst/>
          </a:prstGeom>
          <a:noFill/>
          <a:ln>
            <a:noFill/>
          </a:ln>
        </p:spPr>
        <p:txBody>
          <a:bodyPr anchorCtr="0" anchor="ctr" bIns="68575" lIns="68575" rIns="68575"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06" name="Shape 106"/>
          <p:cNvSpPr txBox="1"/>
          <p:nvPr>
            <p:ph idx="12" type="sldNum"/>
          </p:nvPr>
        </p:nvSpPr>
        <p:spPr>
          <a:xfrm>
            <a:off x="6457950" y="4767262"/>
            <a:ext cx="2057400" cy="273900"/>
          </a:xfrm>
          <a:prstGeom prst="rect">
            <a:avLst/>
          </a:prstGeom>
          <a:noFill/>
          <a:ln>
            <a:noFill/>
          </a:ln>
        </p:spPr>
        <p:txBody>
          <a:bodyPr anchorCtr="0" anchor="ctr" bIns="34275" lIns="68575" rIns="68575"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107" name="Shape 107"/>
        <p:cNvGrpSpPr/>
        <p:nvPr/>
      </p:nvGrpSpPr>
      <p:grpSpPr>
        <a:xfrm>
          <a:off x="0" y="0"/>
          <a:ext cx="0" cy="0"/>
          <a:chOff x="0" y="0"/>
          <a:chExt cx="0" cy="0"/>
        </a:xfrm>
      </p:grpSpPr>
      <p:sp>
        <p:nvSpPr>
          <p:cNvPr id="108" name="Shape 108"/>
          <p:cNvSpPr txBox="1"/>
          <p:nvPr>
            <p:ph type="title"/>
          </p:nvPr>
        </p:nvSpPr>
        <p:spPr>
          <a:xfrm>
            <a:off x="628650" y="273843"/>
            <a:ext cx="7886700" cy="994200"/>
          </a:xfrm>
          <a:prstGeom prst="rect">
            <a:avLst/>
          </a:prstGeom>
          <a:noFill/>
          <a:ln>
            <a:noFill/>
          </a:ln>
        </p:spPr>
        <p:txBody>
          <a:bodyPr anchorCtr="0" anchor="ctr" bIns="68575" lIns="68575" rIns="68575" tIns="68575"/>
          <a:lstStyle>
            <a:lvl1pPr indent="0" lvl="0" marL="0" marR="0" rtl="0" algn="l">
              <a:lnSpc>
                <a:spcPct val="90000"/>
              </a:lnSpc>
              <a:spcBef>
                <a:spcPts val="0"/>
              </a:spcBef>
              <a:buClr>
                <a:schemeClr val="dk1"/>
              </a:buClr>
              <a:buFont typeface="Calibri"/>
              <a:buNone/>
              <a:defRPr b="0" i="0" sz="3300" u="none" cap="none" strike="noStrike">
                <a:solidFill>
                  <a:schemeClr val="dk1"/>
                </a:solidFill>
                <a:latin typeface="Calibri"/>
                <a:ea typeface="Calibri"/>
                <a:cs typeface="Calibri"/>
                <a:sym typeface="Calibri"/>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109" name="Shape 109"/>
          <p:cNvSpPr txBox="1"/>
          <p:nvPr>
            <p:ph idx="10" type="dt"/>
          </p:nvPr>
        </p:nvSpPr>
        <p:spPr>
          <a:xfrm>
            <a:off x="628650" y="4767262"/>
            <a:ext cx="2057400" cy="273900"/>
          </a:xfrm>
          <a:prstGeom prst="rect">
            <a:avLst/>
          </a:prstGeom>
          <a:noFill/>
          <a:ln>
            <a:noFill/>
          </a:ln>
        </p:spPr>
        <p:txBody>
          <a:bodyPr anchorCtr="0" anchor="ctr" bIns="68575" lIns="68575" rIns="68575"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10" name="Shape 110"/>
          <p:cNvSpPr txBox="1"/>
          <p:nvPr>
            <p:ph idx="11" type="ftr"/>
          </p:nvPr>
        </p:nvSpPr>
        <p:spPr>
          <a:xfrm>
            <a:off x="3028950" y="4767262"/>
            <a:ext cx="3086100" cy="273900"/>
          </a:xfrm>
          <a:prstGeom prst="rect">
            <a:avLst/>
          </a:prstGeom>
          <a:noFill/>
          <a:ln>
            <a:noFill/>
          </a:ln>
        </p:spPr>
        <p:txBody>
          <a:bodyPr anchorCtr="0" anchor="ctr" bIns="68575" lIns="68575" rIns="68575"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11" name="Shape 111"/>
          <p:cNvSpPr txBox="1"/>
          <p:nvPr>
            <p:ph idx="12" type="sldNum"/>
          </p:nvPr>
        </p:nvSpPr>
        <p:spPr>
          <a:xfrm>
            <a:off x="6457950" y="4767262"/>
            <a:ext cx="2057400" cy="273900"/>
          </a:xfrm>
          <a:prstGeom prst="rect">
            <a:avLst/>
          </a:prstGeom>
          <a:noFill/>
          <a:ln>
            <a:noFill/>
          </a:ln>
        </p:spPr>
        <p:txBody>
          <a:bodyPr anchorCtr="0" anchor="ctr" bIns="34275" lIns="68575" rIns="68575"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solidFill>
          <a:srgbClr val="434343"/>
        </a:solidFill>
      </p:bgPr>
    </p:bg>
    <p:spTree>
      <p:nvGrpSpPr>
        <p:cNvPr id="15" name="Shape 15"/>
        <p:cNvGrpSpPr/>
        <p:nvPr/>
      </p:nvGrpSpPr>
      <p:grpSpPr>
        <a:xfrm>
          <a:off x="0" y="0"/>
          <a:ext cx="0" cy="0"/>
          <a:chOff x="0" y="0"/>
          <a:chExt cx="0" cy="0"/>
        </a:xfrm>
      </p:grpSpPr>
      <p:sp>
        <p:nvSpPr>
          <p:cNvPr id="16" name="Shape 16"/>
          <p:cNvSpPr/>
          <p:nvPr/>
        </p:nvSpPr>
        <p:spPr>
          <a:xfrm>
            <a:off x="0" y="-21300"/>
            <a:ext cx="9144000" cy="5186100"/>
          </a:xfrm>
          <a:prstGeom prst="rect">
            <a:avLst/>
          </a:prstGeom>
          <a:solidFill>
            <a:srgbClr val="C6201D">
              <a:alpha val="72940"/>
            </a:srgbClr>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7" name="Shape 17"/>
          <p:cNvSpPr/>
          <p:nvPr/>
        </p:nvSpPr>
        <p:spPr>
          <a:xfrm>
            <a:off x="-125" y="-75"/>
            <a:ext cx="9144000" cy="5143500"/>
          </a:xfrm>
          <a:prstGeom prst="rect">
            <a:avLst/>
          </a:prstGeom>
          <a:noFill/>
          <a:ln cap="flat" cmpd="sng" w="228600">
            <a:solidFill>
              <a:srgbClr val="434343"/>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8" name="Shape 18"/>
          <p:cNvSpPr txBox="1"/>
          <p:nvPr>
            <p:ph type="title"/>
          </p:nvPr>
        </p:nvSpPr>
        <p:spPr>
          <a:xfrm>
            <a:off x="509550" y="1423875"/>
            <a:ext cx="8124900" cy="1798200"/>
          </a:xfrm>
          <a:prstGeom prst="rect">
            <a:avLst/>
          </a:prstGeom>
        </p:spPr>
        <p:txBody>
          <a:bodyPr anchorCtr="0" anchor="ctr" bIns="91425" lIns="91425" rIns="91425" tIns="91425"/>
          <a:lstStyle>
            <a:lvl1pPr lvl="0" algn="ctr">
              <a:spcBef>
                <a:spcPts val="0"/>
              </a:spcBef>
              <a:buClr>
                <a:schemeClr val="lt1"/>
              </a:buClr>
              <a:buSzPct val="100000"/>
              <a:buFont typeface="Lato"/>
              <a:defRPr b="0" sz="4800">
                <a:solidFill>
                  <a:schemeClr val="lt1"/>
                </a:solidFill>
                <a:latin typeface="Lato"/>
                <a:ea typeface="Lato"/>
                <a:cs typeface="Lato"/>
                <a:sym typeface="Lato"/>
              </a:defRPr>
            </a:lvl1pPr>
            <a:lvl2pPr lvl="1" algn="ctr">
              <a:spcBef>
                <a:spcPts val="0"/>
              </a:spcBef>
              <a:buClr>
                <a:schemeClr val="lt1"/>
              </a:buClr>
              <a:buSzPct val="100000"/>
              <a:buFont typeface="Lato"/>
              <a:defRPr b="0" sz="4800">
                <a:solidFill>
                  <a:schemeClr val="lt1"/>
                </a:solidFill>
                <a:latin typeface="Lato"/>
                <a:ea typeface="Lato"/>
                <a:cs typeface="Lato"/>
                <a:sym typeface="Lato"/>
              </a:defRPr>
            </a:lvl2pPr>
            <a:lvl3pPr lvl="2" algn="ctr">
              <a:spcBef>
                <a:spcPts val="0"/>
              </a:spcBef>
              <a:buClr>
                <a:schemeClr val="lt1"/>
              </a:buClr>
              <a:buSzPct val="100000"/>
              <a:buFont typeface="Lato"/>
              <a:defRPr b="0" sz="4800">
                <a:solidFill>
                  <a:schemeClr val="lt1"/>
                </a:solidFill>
                <a:latin typeface="Lato"/>
                <a:ea typeface="Lato"/>
                <a:cs typeface="Lato"/>
                <a:sym typeface="Lato"/>
              </a:defRPr>
            </a:lvl3pPr>
            <a:lvl4pPr lvl="3" algn="ctr">
              <a:spcBef>
                <a:spcPts val="0"/>
              </a:spcBef>
              <a:buClr>
                <a:schemeClr val="lt1"/>
              </a:buClr>
              <a:buSzPct val="100000"/>
              <a:buFont typeface="Lato"/>
              <a:defRPr b="0" sz="4800">
                <a:solidFill>
                  <a:schemeClr val="lt1"/>
                </a:solidFill>
                <a:latin typeface="Lato"/>
                <a:ea typeface="Lato"/>
                <a:cs typeface="Lato"/>
                <a:sym typeface="Lato"/>
              </a:defRPr>
            </a:lvl4pPr>
            <a:lvl5pPr lvl="4" algn="ctr">
              <a:spcBef>
                <a:spcPts val="0"/>
              </a:spcBef>
              <a:buClr>
                <a:schemeClr val="lt1"/>
              </a:buClr>
              <a:buSzPct val="100000"/>
              <a:buFont typeface="Lato"/>
              <a:defRPr b="0" sz="4800">
                <a:solidFill>
                  <a:schemeClr val="lt1"/>
                </a:solidFill>
                <a:latin typeface="Lato"/>
                <a:ea typeface="Lato"/>
                <a:cs typeface="Lato"/>
                <a:sym typeface="Lato"/>
              </a:defRPr>
            </a:lvl5pPr>
            <a:lvl6pPr lvl="5" algn="ctr">
              <a:spcBef>
                <a:spcPts val="0"/>
              </a:spcBef>
              <a:buClr>
                <a:schemeClr val="lt1"/>
              </a:buClr>
              <a:buSzPct val="100000"/>
              <a:buFont typeface="Lato"/>
              <a:defRPr b="0" sz="4800">
                <a:solidFill>
                  <a:schemeClr val="lt1"/>
                </a:solidFill>
                <a:latin typeface="Lato"/>
                <a:ea typeface="Lato"/>
                <a:cs typeface="Lato"/>
                <a:sym typeface="Lato"/>
              </a:defRPr>
            </a:lvl6pPr>
            <a:lvl7pPr lvl="6" algn="ctr">
              <a:spcBef>
                <a:spcPts val="0"/>
              </a:spcBef>
              <a:buClr>
                <a:schemeClr val="lt1"/>
              </a:buClr>
              <a:buSzPct val="100000"/>
              <a:buFont typeface="Lato"/>
              <a:defRPr b="0" sz="4800">
                <a:solidFill>
                  <a:schemeClr val="lt1"/>
                </a:solidFill>
                <a:latin typeface="Lato"/>
                <a:ea typeface="Lato"/>
                <a:cs typeface="Lato"/>
                <a:sym typeface="Lato"/>
              </a:defRPr>
            </a:lvl7pPr>
            <a:lvl8pPr lvl="7" algn="ctr">
              <a:spcBef>
                <a:spcPts val="0"/>
              </a:spcBef>
              <a:buClr>
                <a:schemeClr val="lt1"/>
              </a:buClr>
              <a:buSzPct val="100000"/>
              <a:buFont typeface="Lato"/>
              <a:defRPr b="0" sz="4800">
                <a:solidFill>
                  <a:schemeClr val="lt1"/>
                </a:solidFill>
                <a:latin typeface="Lato"/>
                <a:ea typeface="Lato"/>
                <a:cs typeface="Lato"/>
                <a:sym typeface="Lato"/>
              </a:defRPr>
            </a:lvl8pPr>
            <a:lvl9pPr lvl="8" algn="ctr">
              <a:spcBef>
                <a:spcPts val="0"/>
              </a:spcBef>
              <a:buClr>
                <a:schemeClr val="lt1"/>
              </a:buClr>
              <a:buSzPct val="100000"/>
              <a:buFont typeface="Lato"/>
              <a:defRPr b="0" sz="4800">
                <a:solidFill>
                  <a:schemeClr val="lt1"/>
                </a:solidFill>
                <a:latin typeface="Lato"/>
                <a:ea typeface="Lato"/>
                <a:cs typeface="Lato"/>
                <a:sym typeface="Lato"/>
              </a:defRPr>
            </a:lvl9pPr>
          </a:lstStyle>
          <a:p/>
        </p:txBody>
      </p:sp>
      <p:sp>
        <p:nvSpPr>
          <p:cNvPr id="19" name="Shape 19"/>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112" name="Shape 112"/>
        <p:cNvGrpSpPr/>
        <p:nvPr/>
      </p:nvGrpSpPr>
      <p:grpSpPr>
        <a:xfrm>
          <a:off x="0" y="0"/>
          <a:ext cx="0" cy="0"/>
          <a:chOff x="0" y="0"/>
          <a:chExt cx="0" cy="0"/>
        </a:xfrm>
      </p:grpSpPr>
      <p:sp>
        <p:nvSpPr>
          <p:cNvPr id="113" name="Shape 113"/>
          <p:cNvSpPr txBox="1"/>
          <p:nvPr>
            <p:ph idx="10" type="dt"/>
          </p:nvPr>
        </p:nvSpPr>
        <p:spPr>
          <a:xfrm>
            <a:off x="628650" y="4767262"/>
            <a:ext cx="2057400" cy="273900"/>
          </a:xfrm>
          <a:prstGeom prst="rect">
            <a:avLst/>
          </a:prstGeom>
          <a:noFill/>
          <a:ln>
            <a:noFill/>
          </a:ln>
        </p:spPr>
        <p:txBody>
          <a:bodyPr anchorCtr="0" anchor="ctr" bIns="68575" lIns="68575" rIns="68575"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14" name="Shape 114"/>
          <p:cNvSpPr txBox="1"/>
          <p:nvPr>
            <p:ph idx="11" type="ftr"/>
          </p:nvPr>
        </p:nvSpPr>
        <p:spPr>
          <a:xfrm>
            <a:off x="3028950" y="4767262"/>
            <a:ext cx="3086100" cy="273900"/>
          </a:xfrm>
          <a:prstGeom prst="rect">
            <a:avLst/>
          </a:prstGeom>
          <a:noFill/>
          <a:ln>
            <a:noFill/>
          </a:ln>
        </p:spPr>
        <p:txBody>
          <a:bodyPr anchorCtr="0" anchor="ctr" bIns="68575" lIns="68575" rIns="68575"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15" name="Shape 115"/>
          <p:cNvSpPr txBox="1"/>
          <p:nvPr>
            <p:ph idx="12" type="sldNum"/>
          </p:nvPr>
        </p:nvSpPr>
        <p:spPr>
          <a:xfrm>
            <a:off x="6457950" y="4767262"/>
            <a:ext cx="2057400" cy="273900"/>
          </a:xfrm>
          <a:prstGeom prst="rect">
            <a:avLst/>
          </a:prstGeom>
          <a:noFill/>
          <a:ln>
            <a:noFill/>
          </a:ln>
        </p:spPr>
        <p:txBody>
          <a:bodyPr anchorCtr="0" anchor="ctr" bIns="34275" lIns="68575" rIns="68575"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116" name="Shape 116"/>
        <p:cNvGrpSpPr/>
        <p:nvPr/>
      </p:nvGrpSpPr>
      <p:grpSpPr>
        <a:xfrm>
          <a:off x="0" y="0"/>
          <a:ext cx="0" cy="0"/>
          <a:chOff x="0" y="0"/>
          <a:chExt cx="0" cy="0"/>
        </a:xfrm>
      </p:grpSpPr>
      <p:sp>
        <p:nvSpPr>
          <p:cNvPr id="117" name="Shape 117"/>
          <p:cNvSpPr txBox="1"/>
          <p:nvPr>
            <p:ph type="title"/>
          </p:nvPr>
        </p:nvSpPr>
        <p:spPr>
          <a:xfrm>
            <a:off x="629840" y="342900"/>
            <a:ext cx="2949000" cy="1200300"/>
          </a:xfrm>
          <a:prstGeom prst="rect">
            <a:avLst/>
          </a:prstGeom>
          <a:noFill/>
          <a:ln>
            <a:noFill/>
          </a:ln>
        </p:spPr>
        <p:txBody>
          <a:bodyPr anchorCtr="0" anchor="b" bIns="68575" lIns="68575" rIns="68575" tIns="68575"/>
          <a:lstStyle>
            <a:lvl1pPr indent="0" lvl="0" marL="0" marR="0" rtl="0" algn="l">
              <a:lnSpc>
                <a:spcPct val="90000"/>
              </a:lnSpc>
              <a:spcBef>
                <a:spcPts val="0"/>
              </a:spcBef>
              <a:buClr>
                <a:schemeClr val="dk1"/>
              </a:buClr>
              <a:buFont typeface="Calibri"/>
              <a:buNone/>
              <a:defRPr b="0" i="0" sz="2400" u="none" cap="none" strike="noStrike">
                <a:solidFill>
                  <a:schemeClr val="dk1"/>
                </a:solidFill>
                <a:latin typeface="Calibri"/>
                <a:ea typeface="Calibri"/>
                <a:cs typeface="Calibri"/>
                <a:sym typeface="Calibri"/>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118" name="Shape 118"/>
          <p:cNvSpPr txBox="1"/>
          <p:nvPr>
            <p:ph idx="1" type="body"/>
          </p:nvPr>
        </p:nvSpPr>
        <p:spPr>
          <a:xfrm>
            <a:off x="3887390" y="740568"/>
            <a:ext cx="4629300" cy="3655200"/>
          </a:xfrm>
          <a:prstGeom prst="rect">
            <a:avLst/>
          </a:prstGeom>
          <a:noFill/>
          <a:ln>
            <a:noFill/>
          </a:ln>
        </p:spPr>
        <p:txBody>
          <a:bodyPr anchorCtr="0" anchor="t" bIns="68575" lIns="68575" rIns="68575" tIns="68575"/>
          <a:lstStyle>
            <a:lvl1pPr indent="-25400" lvl="0" marL="177800" marR="0" rtl="0" algn="l">
              <a:lnSpc>
                <a:spcPct val="90000"/>
              </a:lnSpc>
              <a:spcBef>
                <a:spcPts val="8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1pPr>
            <a:lvl2pPr indent="-38100" lvl="1" marL="520700" marR="0" rtl="0" algn="l">
              <a:lnSpc>
                <a:spcPct val="90000"/>
              </a:lnSpc>
              <a:spcBef>
                <a:spcPts val="4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2pPr>
            <a:lvl3pPr indent="-63500" lvl="2" marL="8636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3pPr>
            <a:lvl4pPr indent="-76200" lvl="3" marL="12065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4pPr>
            <a:lvl5pPr indent="-76200" lvl="4" marL="15494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5pPr>
            <a:lvl6pPr indent="-76200" lvl="5" marL="18923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6pPr>
            <a:lvl7pPr indent="-76200" lvl="6" marL="22352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7pPr>
            <a:lvl8pPr indent="-76200" lvl="7" marL="25781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8pPr>
            <a:lvl9pPr indent="-76200" lvl="8" marL="29210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9pPr>
          </a:lstStyle>
          <a:p/>
        </p:txBody>
      </p:sp>
      <p:sp>
        <p:nvSpPr>
          <p:cNvPr id="119" name="Shape 119"/>
          <p:cNvSpPr txBox="1"/>
          <p:nvPr>
            <p:ph idx="2" type="body"/>
          </p:nvPr>
        </p:nvSpPr>
        <p:spPr>
          <a:xfrm>
            <a:off x="629840" y="1543050"/>
            <a:ext cx="2949000" cy="2858700"/>
          </a:xfrm>
          <a:prstGeom prst="rect">
            <a:avLst/>
          </a:prstGeom>
          <a:noFill/>
          <a:ln>
            <a:noFill/>
          </a:ln>
        </p:spPr>
        <p:txBody>
          <a:bodyPr anchorCtr="0" anchor="t" bIns="68575" lIns="68575" rIns="68575" tIns="68575"/>
          <a:lstStyle>
            <a:lvl1pPr indent="0" lvl="0" marL="0" marR="0" rtl="0" algn="l">
              <a:lnSpc>
                <a:spcPct val="90000"/>
              </a:lnSpc>
              <a:spcBef>
                <a:spcPts val="800"/>
              </a:spcBef>
              <a:buClr>
                <a:schemeClr val="dk1"/>
              </a:buClr>
              <a:buFont typeface="Arial"/>
              <a:buNone/>
              <a:defRPr b="0" i="0" sz="12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Font typeface="Arial"/>
              <a:buNone/>
              <a:defRPr b="0" i="0" sz="11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Font typeface="Arial"/>
              <a:buNone/>
              <a:defRPr b="0" i="0" sz="9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9pPr>
          </a:lstStyle>
          <a:p/>
        </p:txBody>
      </p:sp>
      <p:sp>
        <p:nvSpPr>
          <p:cNvPr id="120" name="Shape 120"/>
          <p:cNvSpPr txBox="1"/>
          <p:nvPr>
            <p:ph idx="10" type="dt"/>
          </p:nvPr>
        </p:nvSpPr>
        <p:spPr>
          <a:xfrm>
            <a:off x="628650" y="4767262"/>
            <a:ext cx="2057400" cy="273900"/>
          </a:xfrm>
          <a:prstGeom prst="rect">
            <a:avLst/>
          </a:prstGeom>
          <a:noFill/>
          <a:ln>
            <a:noFill/>
          </a:ln>
        </p:spPr>
        <p:txBody>
          <a:bodyPr anchorCtr="0" anchor="ctr" bIns="68575" lIns="68575" rIns="68575"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21" name="Shape 121"/>
          <p:cNvSpPr txBox="1"/>
          <p:nvPr>
            <p:ph idx="11" type="ftr"/>
          </p:nvPr>
        </p:nvSpPr>
        <p:spPr>
          <a:xfrm>
            <a:off x="3028950" y="4767262"/>
            <a:ext cx="3086100" cy="273900"/>
          </a:xfrm>
          <a:prstGeom prst="rect">
            <a:avLst/>
          </a:prstGeom>
          <a:noFill/>
          <a:ln>
            <a:noFill/>
          </a:ln>
        </p:spPr>
        <p:txBody>
          <a:bodyPr anchorCtr="0" anchor="ctr" bIns="68575" lIns="68575" rIns="68575"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22" name="Shape 122"/>
          <p:cNvSpPr txBox="1"/>
          <p:nvPr>
            <p:ph idx="12" type="sldNum"/>
          </p:nvPr>
        </p:nvSpPr>
        <p:spPr>
          <a:xfrm>
            <a:off x="6457950" y="4767262"/>
            <a:ext cx="2057400" cy="273900"/>
          </a:xfrm>
          <a:prstGeom prst="rect">
            <a:avLst/>
          </a:prstGeom>
          <a:noFill/>
          <a:ln>
            <a:noFill/>
          </a:ln>
        </p:spPr>
        <p:txBody>
          <a:bodyPr anchorCtr="0" anchor="ctr" bIns="34275" lIns="68575" rIns="68575"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123" name="Shape 123"/>
        <p:cNvGrpSpPr/>
        <p:nvPr/>
      </p:nvGrpSpPr>
      <p:grpSpPr>
        <a:xfrm>
          <a:off x="0" y="0"/>
          <a:ext cx="0" cy="0"/>
          <a:chOff x="0" y="0"/>
          <a:chExt cx="0" cy="0"/>
        </a:xfrm>
      </p:grpSpPr>
      <p:sp>
        <p:nvSpPr>
          <p:cNvPr id="124" name="Shape 124"/>
          <p:cNvSpPr txBox="1"/>
          <p:nvPr>
            <p:ph type="title"/>
          </p:nvPr>
        </p:nvSpPr>
        <p:spPr>
          <a:xfrm>
            <a:off x="629840" y="342900"/>
            <a:ext cx="2949000" cy="1200300"/>
          </a:xfrm>
          <a:prstGeom prst="rect">
            <a:avLst/>
          </a:prstGeom>
          <a:noFill/>
          <a:ln>
            <a:noFill/>
          </a:ln>
        </p:spPr>
        <p:txBody>
          <a:bodyPr anchorCtr="0" anchor="b" bIns="68575" lIns="68575" rIns="68575" tIns="68575"/>
          <a:lstStyle>
            <a:lvl1pPr indent="0" lvl="0" marL="0" marR="0" rtl="0" algn="l">
              <a:lnSpc>
                <a:spcPct val="90000"/>
              </a:lnSpc>
              <a:spcBef>
                <a:spcPts val="0"/>
              </a:spcBef>
              <a:buClr>
                <a:schemeClr val="dk1"/>
              </a:buClr>
              <a:buFont typeface="Calibri"/>
              <a:buNone/>
              <a:defRPr b="0" i="0" sz="2400" u="none" cap="none" strike="noStrike">
                <a:solidFill>
                  <a:schemeClr val="dk1"/>
                </a:solidFill>
                <a:latin typeface="Calibri"/>
                <a:ea typeface="Calibri"/>
                <a:cs typeface="Calibri"/>
                <a:sym typeface="Calibri"/>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125" name="Shape 125"/>
          <p:cNvSpPr/>
          <p:nvPr>
            <p:ph idx="2" type="pic"/>
          </p:nvPr>
        </p:nvSpPr>
        <p:spPr>
          <a:xfrm>
            <a:off x="3887390" y="740568"/>
            <a:ext cx="4629300" cy="3655200"/>
          </a:xfrm>
          <a:prstGeom prst="rect">
            <a:avLst/>
          </a:prstGeom>
          <a:noFill/>
          <a:ln>
            <a:noFill/>
          </a:ln>
        </p:spPr>
        <p:txBody>
          <a:bodyPr anchorCtr="0" anchor="t" bIns="68575" lIns="68575" rIns="68575" tIns="68575"/>
          <a:lstStyle>
            <a:lvl1pPr indent="0" lvl="0" marL="0" marR="0" rtl="0" algn="l">
              <a:lnSpc>
                <a:spcPct val="90000"/>
              </a:lnSpc>
              <a:spcBef>
                <a:spcPts val="800"/>
              </a:spcBef>
              <a:buClr>
                <a:schemeClr val="dk1"/>
              </a:buClr>
              <a:buSzPct val="45833"/>
              <a:buFont typeface="Arial"/>
              <a:buNone/>
              <a:defRPr b="0" i="0" sz="24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SzPct val="52380"/>
              <a:buFont typeface="Arial"/>
              <a:buNone/>
              <a:defRPr b="0" i="0" sz="21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SzPct val="61111"/>
              <a:buFont typeface="Arial"/>
              <a:buNone/>
              <a:defRPr b="0" i="0" sz="18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9pPr>
          </a:lstStyle>
          <a:p/>
        </p:txBody>
      </p:sp>
      <p:sp>
        <p:nvSpPr>
          <p:cNvPr id="126" name="Shape 126"/>
          <p:cNvSpPr txBox="1"/>
          <p:nvPr>
            <p:ph idx="1" type="body"/>
          </p:nvPr>
        </p:nvSpPr>
        <p:spPr>
          <a:xfrm>
            <a:off x="629840" y="1543050"/>
            <a:ext cx="2949000" cy="2858700"/>
          </a:xfrm>
          <a:prstGeom prst="rect">
            <a:avLst/>
          </a:prstGeom>
          <a:noFill/>
          <a:ln>
            <a:noFill/>
          </a:ln>
        </p:spPr>
        <p:txBody>
          <a:bodyPr anchorCtr="0" anchor="t" bIns="68575" lIns="68575" rIns="68575" tIns="68575"/>
          <a:lstStyle>
            <a:lvl1pPr indent="0" lvl="0" marL="0" marR="0" rtl="0" algn="l">
              <a:lnSpc>
                <a:spcPct val="90000"/>
              </a:lnSpc>
              <a:spcBef>
                <a:spcPts val="800"/>
              </a:spcBef>
              <a:buClr>
                <a:schemeClr val="dk1"/>
              </a:buClr>
              <a:buFont typeface="Arial"/>
              <a:buNone/>
              <a:defRPr b="0" i="0" sz="12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Font typeface="Arial"/>
              <a:buNone/>
              <a:defRPr b="0" i="0" sz="11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Font typeface="Arial"/>
              <a:buNone/>
              <a:defRPr b="0" i="0" sz="9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9pPr>
          </a:lstStyle>
          <a:p/>
        </p:txBody>
      </p:sp>
      <p:sp>
        <p:nvSpPr>
          <p:cNvPr id="127" name="Shape 127"/>
          <p:cNvSpPr txBox="1"/>
          <p:nvPr>
            <p:ph idx="10" type="dt"/>
          </p:nvPr>
        </p:nvSpPr>
        <p:spPr>
          <a:xfrm>
            <a:off x="628650" y="4767262"/>
            <a:ext cx="2057400" cy="273900"/>
          </a:xfrm>
          <a:prstGeom prst="rect">
            <a:avLst/>
          </a:prstGeom>
          <a:noFill/>
          <a:ln>
            <a:noFill/>
          </a:ln>
        </p:spPr>
        <p:txBody>
          <a:bodyPr anchorCtr="0" anchor="ctr" bIns="68575" lIns="68575" rIns="68575"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28" name="Shape 128"/>
          <p:cNvSpPr txBox="1"/>
          <p:nvPr>
            <p:ph idx="11" type="ftr"/>
          </p:nvPr>
        </p:nvSpPr>
        <p:spPr>
          <a:xfrm>
            <a:off x="3028950" y="4767262"/>
            <a:ext cx="3086100" cy="273900"/>
          </a:xfrm>
          <a:prstGeom prst="rect">
            <a:avLst/>
          </a:prstGeom>
          <a:noFill/>
          <a:ln>
            <a:noFill/>
          </a:ln>
        </p:spPr>
        <p:txBody>
          <a:bodyPr anchorCtr="0" anchor="ctr" bIns="68575" lIns="68575" rIns="68575"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29" name="Shape 129"/>
          <p:cNvSpPr txBox="1"/>
          <p:nvPr>
            <p:ph idx="12" type="sldNum"/>
          </p:nvPr>
        </p:nvSpPr>
        <p:spPr>
          <a:xfrm>
            <a:off x="6457950" y="4767262"/>
            <a:ext cx="2057400" cy="273900"/>
          </a:xfrm>
          <a:prstGeom prst="rect">
            <a:avLst/>
          </a:prstGeom>
          <a:noFill/>
          <a:ln>
            <a:noFill/>
          </a:ln>
        </p:spPr>
        <p:txBody>
          <a:bodyPr anchorCtr="0" anchor="ctr" bIns="34275" lIns="68575" rIns="68575"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130" name="Shape 130"/>
        <p:cNvGrpSpPr/>
        <p:nvPr/>
      </p:nvGrpSpPr>
      <p:grpSpPr>
        <a:xfrm>
          <a:off x="0" y="0"/>
          <a:ext cx="0" cy="0"/>
          <a:chOff x="0" y="0"/>
          <a:chExt cx="0" cy="0"/>
        </a:xfrm>
      </p:grpSpPr>
      <p:sp>
        <p:nvSpPr>
          <p:cNvPr id="131" name="Shape 131"/>
          <p:cNvSpPr txBox="1"/>
          <p:nvPr>
            <p:ph type="title"/>
          </p:nvPr>
        </p:nvSpPr>
        <p:spPr>
          <a:xfrm>
            <a:off x="628650" y="273843"/>
            <a:ext cx="7886700" cy="994200"/>
          </a:xfrm>
          <a:prstGeom prst="rect">
            <a:avLst/>
          </a:prstGeom>
          <a:noFill/>
          <a:ln>
            <a:noFill/>
          </a:ln>
        </p:spPr>
        <p:txBody>
          <a:bodyPr anchorCtr="0" anchor="ctr" bIns="68575" lIns="68575" rIns="68575" tIns="68575"/>
          <a:lstStyle>
            <a:lvl1pPr indent="0" lvl="0" marL="0" marR="0" rtl="0" algn="l">
              <a:lnSpc>
                <a:spcPct val="90000"/>
              </a:lnSpc>
              <a:spcBef>
                <a:spcPts val="0"/>
              </a:spcBef>
              <a:buClr>
                <a:schemeClr val="dk1"/>
              </a:buClr>
              <a:buFont typeface="Calibri"/>
              <a:buNone/>
              <a:defRPr b="0" i="0" sz="3300" u="none" cap="none" strike="noStrike">
                <a:solidFill>
                  <a:schemeClr val="dk1"/>
                </a:solidFill>
                <a:latin typeface="Calibri"/>
                <a:ea typeface="Calibri"/>
                <a:cs typeface="Calibri"/>
                <a:sym typeface="Calibri"/>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132" name="Shape 132"/>
          <p:cNvSpPr txBox="1"/>
          <p:nvPr>
            <p:ph idx="1" type="body"/>
          </p:nvPr>
        </p:nvSpPr>
        <p:spPr>
          <a:xfrm rot="5400000">
            <a:off x="2940300" y="-942431"/>
            <a:ext cx="3263400" cy="7886700"/>
          </a:xfrm>
          <a:prstGeom prst="rect">
            <a:avLst/>
          </a:prstGeom>
          <a:noFill/>
          <a:ln>
            <a:noFill/>
          </a:ln>
        </p:spPr>
        <p:txBody>
          <a:bodyPr anchorCtr="0" anchor="t" bIns="68575" lIns="68575" rIns="68575" tIns="68575"/>
          <a:lstStyle>
            <a:lvl1pPr indent="-381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133" name="Shape 133"/>
          <p:cNvSpPr txBox="1"/>
          <p:nvPr>
            <p:ph idx="10" type="dt"/>
          </p:nvPr>
        </p:nvSpPr>
        <p:spPr>
          <a:xfrm>
            <a:off x="628650" y="4767262"/>
            <a:ext cx="2057400" cy="273900"/>
          </a:xfrm>
          <a:prstGeom prst="rect">
            <a:avLst/>
          </a:prstGeom>
          <a:noFill/>
          <a:ln>
            <a:noFill/>
          </a:ln>
        </p:spPr>
        <p:txBody>
          <a:bodyPr anchorCtr="0" anchor="ctr" bIns="68575" lIns="68575" rIns="68575"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34" name="Shape 134"/>
          <p:cNvSpPr txBox="1"/>
          <p:nvPr>
            <p:ph idx="11" type="ftr"/>
          </p:nvPr>
        </p:nvSpPr>
        <p:spPr>
          <a:xfrm>
            <a:off x="3028950" y="4767262"/>
            <a:ext cx="3086100" cy="273900"/>
          </a:xfrm>
          <a:prstGeom prst="rect">
            <a:avLst/>
          </a:prstGeom>
          <a:noFill/>
          <a:ln>
            <a:noFill/>
          </a:ln>
        </p:spPr>
        <p:txBody>
          <a:bodyPr anchorCtr="0" anchor="ctr" bIns="68575" lIns="68575" rIns="68575"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35" name="Shape 135"/>
          <p:cNvSpPr txBox="1"/>
          <p:nvPr>
            <p:ph idx="12" type="sldNum"/>
          </p:nvPr>
        </p:nvSpPr>
        <p:spPr>
          <a:xfrm>
            <a:off x="6457950" y="4767262"/>
            <a:ext cx="2057400" cy="273900"/>
          </a:xfrm>
          <a:prstGeom prst="rect">
            <a:avLst/>
          </a:prstGeom>
          <a:noFill/>
          <a:ln>
            <a:noFill/>
          </a:ln>
        </p:spPr>
        <p:txBody>
          <a:bodyPr anchorCtr="0" anchor="ctr" bIns="34275" lIns="68575" rIns="68575"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136" name="Shape 136"/>
        <p:cNvGrpSpPr/>
        <p:nvPr/>
      </p:nvGrpSpPr>
      <p:grpSpPr>
        <a:xfrm>
          <a:off x="0" y="0"/>
          <a:ext cx="0" cy="0"/>
          <a:chOff x="0" y="0"/>
          <a:chExt cx="0" cy="0"/>
        </a:xfrm>
      </p:grpSpPr>
      <p:sp>
        <p:nvSpPr>
          <p:cNvPr id="137" name="Shape 137"/>
          <p:cNvSpPr txBox="1"/>
          <p:nvPr>
            <p:ph type="title"/>
          </p:nvPr>
        </p:nvSpPr>
        <p:spPr>
          <a:xfrm rot="5400000">
            <a:off x="5350050" y="1467543"/>
            <a:ext cx="4359000" cy="1971600"/>
          </a:xfrm>
          <a:prstGeom prst="rect">
            <a:avLst/>
          </a:prstGeom>
          <a:noFill/>
          <a:ln>
            <a:noFill/>
          </a:ln>
        </p:spPr>
        <p:txBody>
          <a:bodyPr anchorCtr="0" anchor="ctr" bIns="68575" lIns="68575" rIns="68575" tIns="68575"/>
          <a:lstStyle>
            <a:lvl1pPr indent="0" lvl="0" marL="0" marR="0" rtl="0" algn="l">
              <a:lnSpc>
                <a:spcPct val="90000"/>
              </a:lnSpc>
              <a:spcBef>
                <a:spcPts val="0"/>
              </a:spcBef>
              <a:buClr>
                <a:schemeClr val="dk1"/>
              </a:buClr>
              <a:buFont typeface="Calibri"/>
              <a:buNone/>
              <a:defRPr b="0" i="0" sz="3300" u="none" cap="none" strike="noStrike">
                <a:solidFill>
                  <a:schemeClr val="dk1"/>
                </a:solidFill>
                <a:latin typeface="Calibri"/>
                <a:ea typeface="Calibri"/>
                <a:cs typeface="Calibri"/>
                <a:sym typeface="Calibri"/>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138" name="Shape 138"/>
          <p:cNvSpPr txBox="1"/>
          <p:nvPr>
            <p:ph idx="1" type="body"/>
          </p:nvPr>
        </p:nvSpPr>
        <p:spPr>
          <a:xfrm rot="5400000">
            <a:off x="1349475" y="-447056"/>
            <a:ext cx="4359000" cy="5800800"/>
          </a:xfrm>
          <a:prstGeom prst="rect">
            <a:avLst/>
          </a:prstGeom>
          <a:noFill/>
          <a:ln>
            <a:noFill/>
          </a:ln>
        </p:spPr>
        <p:txBody>
          <a:bodyPr anchorCtr="0" anchor="t" bIns="68575" lIns="68575" rIns="68575" tIns="68575"/>
          <a:lstStyle>
            <a:lvl1pPr indent="-381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139" name="Shape 139"/>
          <p:cNvSpPr txBox="1"/>
          <p:nvPr>
            <p:ph idx="10" type="dt"/>
          </p:nvPr>
        </p:nvSpPr>
        <p:spPr>
          <a:xfrm>
            <a:off x="628650" y="4767262"/>
            <a:ext cx="2057400" cy="273900"/>
          </a:xfrm>
          <a:prstGeom prst="rect">
            <a:avLst/>
          </a:prstGeom>
          <a:noFill/>
          <a:ln>
            <a:noFill/>
          </a:ln>
        </p:spPr>
        <p:txBody>
          <a:bodyPr anchorCtr="0" anchor="ctr" bIns="68575" lIns="68575" rIns="68575"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40" name="Shape 140"/>
          <p:cNvSpPr txBox="1"/>
          <p:nvPr>
            <p:ph idx="11" type="ftr"/>
          </p:nvPr>
        </p:nvSpPr>
        <p:spPr>
          <a:xfrm>
            <a:off x="3028950" y="4767262"/>
            <a:ext cx="3086100" cy="273900"/>
          </a:xfrm>
          <a:prstGeom prst="rect">
            <a:avLst/>
          </a:prstGeom>
          <a:noFill/>
          <a:ln>
            <a:noFill/>
          </a:ln>
        </p:spPr>
        <p:txBody>
          <a:bodyPr anchorCtr="0" anchor="ctr" bIns="68575" lIns="68575" rIns="68575"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41" name="Shape 141"/>
          <p:cNvSpPr txBox="1"/>
          <p:nvPr>
            <p:ph idx="12" type="sldNum"/>
          </p:nvPr>
        </p:nvSpPr>
        <p:spPr>
          <a:xfrm>
            <a:off x="6457950" y="4767262"/>
            <a:ext cx="2057400" cy="273900"/>
          </a:xfrm>
          <a:prstGeom prst="rect">
            <a:avLst/>
          </a:prstGeom>
          <a:noFill/>
          <a:ln>
            <a:noFill/>
          </a:ln>
        </p:spPr>
        <p:txBody>
          <a:bodyPr anchorCtr="0" anchor="ctr" bIns="34275" lIns="68575" rIns="68575"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1">
    <p:spTree>
      <p:nvGrpSpPr>
        <p:cNvPr id="20" name="Shape 20"/>
        <p:cNvGrpSpPr/>
        <p:nvPr/>
      </p:nvGrpSpPr>
      <p:grpSpPr>
        <a:xfrm>
          <a:off x="0" y="0"/>
          <a:ext cx="0" cy="0"/>
          <a:chOff x="0" y="0"/>
          <a:chExt cx="0" cy="0"/>
        </a:xfrm>
      </p:grpSpPr>
      <p:sp>
        <p:nvSpPr>
          <p:cNvPr id="21" name="Shape 21"/>
          <p:cNvSpPr txBox="1"/>
          <p:nvPr>
            <p:ph type="title"/>
          </p:nvPr>
        </p:nvSpPr>
        <p:spPr>
          <a:xfrm>
            <a:off x="311700" y="391350"/>
            <a:ext cx="8520600" cy="626100"/>
          </a:xfrm>
          <a:prstGeom prst="rect">
            <a:avLst/>
          </a:prstGeom>
        </p:spPr>
        <p:txBody>
          <a:bodyPr anchorCtr="0" anchor="ctr" bIns="91425" lIns="91425" rIns="91425" tIns="91425"/>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bg>
      <p:bgPr>
        <a:solidFill>
          <a:srgbClr val="666666"/>
        </a:solidFill>
      </p:bgPr>
    </p:bg>
    <p:spTree>
      <p:nvGrpSpPr>
        <p:cNvPr id="22" name="Shape 22"/>
        <p:cNvGrpSpPr/>
        <p:nvPr/>
      </p:nvGrpSpPr>
      <p:grpSpPr>
        <a:xfrm>
          <a:off x="0" y="0"/>
          <a:ext cx="0" cy="0"/>
          <a:chOff x="0" y="0"/>
          <a:chExt cx="0" cy="0"/>
        </a:xfrm>
      </p:grpSpPr>
      <p:sp>
        <p:nvSpPr>
          <p:cNvPr id="23" name="Shape 23"/>
          <p:cNvSpPr/>
          <p:nvPr/>
        </p:nvSpPr>
        <p:spPr>
          <a:xfrm>
            <a:off x="0" y="0"/>
            <a:ext cx="9144000" cy="1076700"/>
          </a:xfrm>
          <a:prstGeom prst="rect">
            <a:avLst/>
          </a:prstGeom>
          <a:solidFill>
            <a:srgbClr val="434343"/>
          </a:solidFill>
          <a:ln>
            <a:noFill/>
          </a:ln>
        </p:spPr>
        <p:txBody>
          <a:bodyPr anchorCtr="0" anchor="ctr" bIns="91425" lIns="91425" rIns="91425" tIns="91425">
            <a:noAutofit/>
          </a:bodyPr>
          <a:lstStyle/>
          <a:p>
            <a:pPr lvl="0">
              <a:spcBef>
                <a:spcPts val="0"/>
              </a:spcBef>
              <a:buNone/>
            </a:pPr>
            <a:r>
              <a:t/>
            </a:r>
            <a:endParaRPr/>
          </a:p>
        </p:txBody>
      </p:sp>
      <p:sp>
        <p:nvSpPr>
          <p:cNvPr id="24" name="Shape 24"/>
          <p:cNvSpPr/>
          <p:nvPr/>
        </p:nvSpPr>
        <p:spPr>
          <a:xfrm>
            <a:off x="226825" y="226450"/>
            <a:ext cx="6491100" cy="626100"/>
          </a:xfrm>
          <a:prstGeom prst="rect">
            <a:avLst/>
          </a:prstGeom>
          <a:solidFill>
            <a:srgbClr val="C6201D">
              <a:alpha val="72940"/>
            </a:srgbClr>
          </a:solidFill>
          <a:ln cap="flat" cmpd="sng" w="9525">
            <a:solidFill>
              <a:srgbClr val="C6201D"/>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5" name="Shape 25"/>
          <p:cNvSpPr/>
          <p:nvPr/>
        </p:nvSpPr>
        <p:spPr>
          <a:xfrm>
            <a:off x="0" y="5085950"/>
            <a:ext cx="9144000" cy="57600"/>
          </a:xfrm>
          <a:prstGeom prst="rect">
            <a:avLst/>
          </a:prstGeom>
          <a:solidFill>
            <a:srgbClr val="C6201D">
              <a:alpha val="72940"/>
            </a:srgbClr>
          </a:solidFill>
          <a:ln>
            <a:noFill/>
          </a:ln>
        </p:spPr>
        <p:txBody>
          <a:bodyPr anchorCtr="0" anchor="ctr" bIns="91425" lIns="91425" rIns="91425" tIns="91425">
            <a:noAutofit/>
          </a:bodyPr>
          <a:lstStyle/>
          <a:p>
            <a:pPr lvl="0">
              <a:spcBef>
                <a:spcPts val="0"/>
              </a:spcBef>
              <a:buNone/>
            </a:pPr>
            <a:r>
              <a:t/>
            </a:r>
            <a:endParaRPr/>
          </a:p>
        </p:txBody>
      </p:sp>
      <p:sp>
        <p:nvSpPr>
          <p:cNvPr id="26" name="Shape 26"/>
          <p:cNvSpPr txBox="1"/>
          <p:nvPr>
            <p:ph type="title"/>
          </p:nvPr>
        </p:nvSpPr>
        <p:spPr>
          <a:xfrm>
            <a:off x="235500" y="238950"/>
            <a:ext cx="6397200" cy="626100"/>
          </a:xfrm>
          <a:prstGeom prst="rect">
            <a:avLst/>
          </a:prstGeom>
        </p:spPr>
        <p:txBody>
          <a:bodyPr anchorCtr="0" anchor="t" bIns="91425" lIns="91425" rIns="91425" tIns="91425"/>
          <a:lstStyle>
            <a:lvl1pPr lvl="0">
              <a:spcBef>
                <a:spcPts val="0"/>
              </a:spcBef>
              <a:buClr>
                <a:srgbClr val="FFFFFF"/>
              </a:buClr>
              <a:defRPr>
                <a:solidFill>
                  <a:srgbClr val="FFFFFF"/>
                </a:solidFil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 type="body"/>
          </p:nvPr>
        </p:nvSpPr>
        <p:spPr>
          <a:xfrm>
            <a:off x="311700" y="1152475"/>
            <a:ext cx="8520600" cy="3416400"/>
          </a:xfrm>
          <a:prstGeom prst="rect">
            <a:avLst/>
          </a:prstGeom>
        </p:spPr>
        <p:txBody>
          <a:bodyPr anchorCtr="0" anchor="t" bIns="91425" lIns="91425" rIns="91425" tIns="91425"/>
          <a:lstStyle>
            <a:lvl1pPr lvl="0">
              <a:spcBef>
                <a:spcPts val="0"/>
              </a:spcBef>
              <a:buClr>
                <a:srgbClr val="FFFFFF"/>
              </a:buClr>
              <a:buFont typeface="Calibri"/>
              <a:defRPr>
                <a:solidFill>
                  <a:srgbClr val="FFFFFF"/>
                </a:solidFill>
                <a:latin typeface="Calibri"/>
                <a:ea typeface="Calibri"/>
                <a:cs typeface="Calibri"/>
                <a:sym typeface="Calibri"/>
              </a:defRPr>
            </a:lvl1pPr>
            <a:lvl2pPr lvl="1">
              <a:spcBef>
                <a:spcPts val="0"/>
              </a:spcBef>
              <a:buClr>
                <a:srgbClr val="FFFFFF"/>
              </a:buClr>
              <a:buFont typeface="Calibri"/>
              <a:defRPr>
                <a:solidFill>
                  <a:srgbClr val="FFFFFF"/>
                </a:solidFill>
                <a:latin typeface="Calibri"/>
                <a:ea typeface="Calibri"/>
                <a:cs typeface="Calibri"/>
                <a:sym typeface="Calibri"/>
              </a:defRPr>
            </a:lvl2pPr>
            <a:lvl3pPr lvl="2">
              <a:spcBef>
                <a:spcPts val="0"/>
              </a:spcBef>
              <a:buClr>
                <a:srgbClr val="FFFFFF"/>
              </a:buClr>
              <a:buFont typeface="Calibri"/>
              <a:defRPr>
                <a:solidFill>
                  <a:srgbClr val="FFFFFF"/>
                </a:solidFill>
                <a:latin typeface="Calibri"/>
                <a:ea typeface="Calibri"/>
                <a:cs typeface="Calibri"/>
                <a:sym typeface="Calibri"/>
              </a:defRPr>
            </a:lvl3pPr>
            <a:lvl4pPr lvl="3">
              <a:spcBef>
                <a:spcPts val="0"/>
              </a:spcBef>
              <a:buClr>
                <a:srgbClr val="FFFFFF"/>
              </a:buClr>
              <a:buFont typeface="Calibri"/>
              <a:defRPr>
                <a:solidFill>
                  <a:srgbClr val="FFFFFF"/>
                </a:solidFill>
                <a:latin typeface="Calibri"/>
                <a:ea typeface="Calibri"/>
                <a:cs typeface="Calibri"/>
                <a:sym typeface="Calibri"/>
              </a:defRPr>
            </a:lvl4pPr>
            <a:lvl5pPr lvl="4">
              <a:spcBef>
                <a:spcPts val="0"/>
              </a:spcBef>
              <a:buClr>
                <a:srgbClr val="FFFFFF"/>
              </a:buClr>
              <a:buFont typeface="Calibri"/>
              <a:defRPr>
                <a:solidFill>
                  <a:srgbClr val="FFFFFF"/>
                </a:solidFill>
                <a:latin typeface="Calibri"/>
                <a:ea typeface="Calibri"/>
                <a:cs typeface="Calibri"/>
                <a:sym typeface="Calibri"/>
              </a:defRPr>
            </a:lvl5pPr>
            <a:lvl6pPr lvl="5">
              <a:spcBef>
                <a:spcPts val="0"/>
              </a:spcBef>
              <a:buClr>
                <a:srgbClr val="FFFFFF"/>
              </a:buClr>
              <a:buFont typeface="Calibri"/>
              <a:defRPr>
                <a:solidFill>
                  <a:srgbClr val="FFFFFF"/>
                </a:solidFill>
                <a:latin typeface="Calibri"/>
                <a:ea typeface="Calibri"/>
                <a:cs typeface="Calibri"/>
                <a:sym typeface="Calibri"/>
              </a:defRPr>
            </a:lvl6pPr>
            <a:lvl7pPr lvl="6">
              <a:spcBef>
                <a:spcPts val="0"/>
              </a:spcBef>
              <a:buClr>
                <a:srgbClr val="FFFFFF"/>
              </a:buClr>
              <a:buFont typeface="Calibri"/>
              <a:defRPr>
                <a:solidFill>
                  <a:srgbClr val="FFFFFF"/>
                </a:solidFill>
                <a:latin typeface="Calibri"/>
                <a:ea typeface="Calibri"/>
                <a:cs typeface="Calibri"/>
                <a:sym typeface="Calibri"/>
              </a:defRPr>
            </a:lvl7pPr>
            <a:lvl8pPr lvl="7">
              <a:spcBef>
                <a:spcPts val="0"/>
              </a:spcBef>
              <a:buClr>
                <a:srgbClr val="FFFFFF"/>
              </a:buClr>
              <a:buFont typeface="Calibri"/>
              <a:defRPr>
                <a:solidFill>
                  <a:srgbClr val="FFFFFF"/>
                </a:solidFill>
                <a:latin typeface="Calibri"/>
                <a:ea typeface="Calibri"/>
                <a:cs typeface="Calibri"/>
                <a:sym typeface="Calibri"/>
              </a:defRPr>
            </a:lvl8pPr>
            <a:lvl9pPr lvl="8">
              <a:spcBef>
                <a:spcPts val="0"/>
              </a:spcBef>
              <a:buClr>
                <a:srgbClr val="FFFFFF"/>
              </a:buClr>
              <a:buFont typeface="Calibri"/>
              <a:defRPr>
                <a:solidFill>
                  <a:srgbClr val="FFFFFF"/>
                </a:solidFill>
                <a:latin typeface="Calibri"/>
                <a:ea typeface="Calibri"/>
                <a:cs typeface="Calibri"/>
                <a:sym typeface="Calibri"/>
              </a:defRPr>
            </a:lvl9pPr>
          </a:lstStyle>
          <a:p/>
        </p:txBody>
      </p:sp>
      <p:sp>
        <p:nvSpPr>
          <p:cNvPr id="28" name="Shape 28"/>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9" name="Shape 29"/>
        <p:cNvGrpSpPr/>
        <p:nvPr/>
      </p:nvGrpSpPr>
      <p:grpSpPr>
        <a:xfrm>
          <a:off x="0" y="0"/>
          <a:ext cx="0" cy="0"/>
          <a:chOff x="0" y="0"/>
          <a:chExt cx="0" cy="0"/>
        </a:xfrm>
      </p:grpSpPr>
      <p:sp>
        <p:nvSpPr>
          <p:cNvPr id="30" name="Shape 30"/>
          <p:cNvSpPr txBox="1"/>
          <p:nvPr>
            <p:ph type="title"/>
          </p:nvPr>
        </p:nvSpPr>
        <p:spPr>
          <a:xfrm>
            <a:off x="311700" y="391350"/>
            <a:ext cx="8520600" cy="6261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1" name="Shape 31"/>
          <p:cNvSpPr txBox="1"/>
          <p:nvPr>
            <p:ph idx="1" type="body"/>
          </p:nvPr>
        </p:nvSpPr>
        <p:spPr>
          <a:xfrm>
            <a:off x="3117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2" name="Shape 32"/>
          <p:cNvSpPr txBox="1"/>
          <p:nvPr>
            <p:ph idx="2" type="body"/>
          </p:nvPr>
        </p:nvSpPr>
        <p:spPr>
          <a:xfrm>
            <a:off x="48324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3" name="Shape 33"/>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34" name="Shape 34"/>
        <p:cNvGrpSpPr/>
        <p:nvPr/>
      </p:nvGrpSpPr>
      <p:grpSpPr>
        <a:xfrm>
          <a:off x="0" y="0"/>
          <a:ext cx="0" cy="0"/>
          <a:chOff x="0" y="0"/>
          <a:chExt cx="0" cy="0"/>
        </a:xfrm>
      </p:grpSpPr>
      <p:sp>
        <p:nvSpPr>
          <p:cNvPr id="35" name="Shape 35"/>
          <p:cNvSpPr txBox="1"/>
          <p:nvPr>
            <p:ph type="title"/>
          </p:nvPr>
        </p:nvSpPr>
        <p:spPr>
          <a:xfrm>
            <a:off x="311700" y="391350"/>
            <a:ext cx="8520600" cy="6261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6" name="Shape 36"/>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7" name="Shape 37"/>
        <p:cNvGrpSpPr/>
        <p:nvPr/>
      </p:nvGrpSpPr>
      <p:grpSpPr>
        <a:xfrm>
          <a:off x="0" y="0"/>
          <a:ext cx="0" cy="0"/>
          <a:chOff x="0" y="0"/>
          <a:chExt cx="0" cy="0"/>
        </a:xfrm>
      </p:grpSpPr>
      <p:sp>
        <p:nvSpPr>
          <p:cNvPr id="38" name="Shape 38"/>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9" name="Shape 39"/>
          <p:cNvSpPr txBox="1"/>
          <p:nvPr>
            <p:ph idx="1" type="body"/>
          </p:nvPr>
        </p:nvSpPr>
        <p:spPr>
          <a:xfrm>
            <a:off x="311700" y="1391377"/>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40" name="Shape 40"/>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dk2"/>
        </a:solidFill>
      </p:bgPr>
    </p:bg>
    <p:spTree>
      <p:nvGrpSpPr>
        <p:cNvPr id="41" name="Shape 41"/>
        <p:cNvGrpSpPr/>
        <p:nvPr/>
      </p:nvGrpSpPr>
      <p:grpSpPr>
        <a:xfrm>
          <a:off x="0" y="0"/>
          <a:ext cx="0" cy="0"/>
          <a:chOff x="0" y="0"/>
          <a:chExt cx="0" cy="0"/>
        </a:xfrm>
      </p:grpSpPr>
      <p:sp>
        <p:nvSpPr>
          <p:cNvPr id="42" name="Shape 42"/>
          <p:cNvSpPr txBox="1"/>
          <p:nvPr>
            <p:ph type="title"/>
          </p:nvPr>
        </p:nvSpPr>
        <p:spPr>
          <a:xfrm>
            <a:off x="490250" y="526350"/>
            <a:ext cx="5618700" cy="4090800"/>
          </a:xfrm>
          <a:prstGeom prst="rect">
            <a:avLst/>
          </a:prstGeom>
        </p:spPr>
        <p:txBody>
          <a:bodyPr anchorCtr="0" anchor="ctr" bIns="91425" lIns="91425" rIns="91425" tIns="91425"/>
          <a:lstStyle>
            <a:lvl1pPr lvl="0">
              <a:spcBef>
                <a:spcPts val="0"/>
              </a:spcBef>
              <a:buClr>
                <a:schemeClr val="lt1"/>
              </a:buClr>
              <a:buSzPct val="100000"/>
              <a:buFont typeface="Lato"/>
              <a:defRPr b="0" sz="4800">
                <a:solidFill>
                  <a:schemeClr val="lt1"/>
                </a:solidFill>
                <a:latin typeface="Lato"/>
                <a:ea typeface="Lato"/>
                <a:cs typeface="Lato"/>
                <a:sym typeface="Lato"/>
              </a:defRPr>
            </a:lvl1pPr>
            <a:lvl2pPr lvl="1">
              <a:spcBef>
                <a:spcPts val="0"/>
              </a:spcBef>
              <a:buClr>
                <a:schemeClr val="lt1"/>
              </a:buClr>
              <a:buSzPct val="100000"/>
              <a:buFont typeface="Lato"/>
              <a:defRPr b="0" sz="4800">
                <a:solidFill>
                  <a:schemeClr val="lt1"/>
                </a:solidFill>
                <a:latin typeface="Lato"/>
                <a:ea typeface="Lato"/>
                <a:cs typeface="Lato"/>
                <a:sym typeface="Lato"/>
              </a:defRPr>
            </a:lvl2pPr>
            <a:lvl3pPr lvl="2">
              <a:spcBef>
                <a:spcPts val="0"/>
              </a:spcBef>
              <a:buClr>
                <a:schemeClr val="lt1"/>
              </a:buClr>
              <a:buSzPct val="100000"/>
              <a:buFont typeface="Lato"/>
              <a:defRPr b="0" sz="4800">
                <a:solidFill>
                  <a:schemeClr val="lt1"/>
                </a:solidFill>
                <a:latin typeface="Lato"/>
                <a:ea typeface="Lato"/>
                <a:cs typeface="Lato"/>
                <a:sym typeface="Lato"/>
              </a:defRPr>
            </a:lvl3pPr>
            <a:lvl4pPr lvl="3">
              <a:spcBef>
                <a:spcPts val="0"/>
              </a:spcBef>
              <a:buClr>
                <a:schemeClr val="lt1"/>
              </a:buClr>
              <a:buSzPct val="100000"/>
              <a:buFont typeface="Lato"/>
              <a:defRPr b="0" sz="4800">
                <a:solidFill>
                  <a:schemeClr val="lt1"/>
                </a:solidFill>
                <a:latin typeface="Lato"/>
                <a:ea typeface="Lato"/>
                <a:cs typeface="Lato"/>
                <a:sym typeface="Lato"/>
              </a:defRPr>
            </a:lvl4pPr>
            <a:lvl5pPr lvl="4">
              <a:spcBef>
                <a:spcPts val="0"/>
              </a:spcBef>
              <a:buClr>
                <a:schemeClr val="lt1"/>
              </a:buClr>
              <a:buSzPct val="100000"/>
              <a:buFont typeface="Lato"/>
              <a:defRPr b="0" sz="4800">
                <a:solidFill>
                  <a:schemeClr val="lt1"/>
                </a:solidFill>
                <a:latin typeface="Lato"/>
                <a:ea typeface="Lato"/>
                <a:cs typeface="Lato"/>
                <a:sym typeface="Lato"/>
              </a:defRPr>
            </a:lvl5pPr>
            <a:lvl6pPr lvl="5">
              <a:spcBef>
                <a:spcPts val="0"/>
              </a:spcBef>
              <a:buClr>
                <a:schemeClr val="lt1"/>
              </a:buClr>
              <a:buSzPct val="100000"/>
              <a:buFont typeface="Lato"/>
              <a:defRPr b="0" sz="4800">
                <a:solidFill>
                  <a:schemeClr val="lt1"/>
                </a:solidFill>
                <a:latin typeface="Lato"/>
                <a:ea typeface="Lato"/>
                <a:cs typeface="Lato"/>
                <a:sym typeface="Lato"/>
              </a:defRPr>
            </a:lvl6pPr>
            <a:lvl7pPr lvl="6">
              <a:spcBef>
                <a:spcPts val="0"/>
              </a:spcBef>
              <a:buClr>
                <a:schemeClr val="lt1"/>
              </a:buClr>
              <a:buSzPct val="100000"/>
              <a:buFont typeface="Lato"/>
              <a:defRPr b="0" sz="4800">
                <a:solidFill>
                  <a:schemeClr val="lt1"/>
                </a:solidFill>
                <a:latin typeface="Lato"/>
                <a:ea typeface="Lato"/>
                <a:cs typeface="Lato"/>
                <a:sym typeface="Lato"/>
              </a:defRPr>
            </a:lvl7pPr>
            <a:lvl8pPr lvl="7">
              <a:spcBef>
                <a:spcPts val="0"/>
              </a:spcBef>
              <a:buClr>
                <a:schemeClr val="lt1"/>
              </a:buClr>
              <a:buSzPct val="100000"/>
              <a:buFont typeface="Lato"/>
              <a:defRPr b="0" sz="4800">
                <a:solidFill>
                  <a:schemeClr val="lt1"/>
                </a:solidFill>
                <a:latin typeface="Lato"/>
                <a:ea typeface="Lato"/>
                <a:cs typeface="Lato"/>
                <a:sym typeface="Lato"/>
              </a:defRPr>
            </a:lvl8pPr>
            <a:lvl9pPr lvl="8">
              <a:spcBef>
                <a:spcPts val="0"/>
              </a:spcBef>
              <a:buClr>
                <a:schemeClr val="lt1"/>
              </a:buClr>
              <a:buSzPct val="100000"/>
              <a:buFont typeface="Lato"/>
              <a:defRPr b="0" sz="4800">
                <a:solidFill>
                  <a:schemeClr val="lt1"/>
                </a:solidFill>
                <a:latin typeface="Lato"/>
                <a:ea typeface="Lato"/>
                <a:cs typeface="Lato"/>
                <a:sym typeface="Lato"/>
              </a:defRPr>
            </a:lvl9pPr>
          </a:lstStyle>
          <a:p/>
        </p:txBody>
      </p:sp>
      <p:sp>
        <p:nvSpPr>
          <p:cNvPr id="43" name="Shape 43"/>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44" name="Shape 44"/>
        <p:cNvGrpSpPr/>
        <p:nvPr/>
      </p:nvGrpSpPr>
      <p:grpSpPr>
        <a:xfrm>
          <a:off x="0" y="0"/>
          <a:ext cx="0" cy="0"/>
          <a:chOff x="0" y="0"/>
          <a:chExt cx="0" cy="0"/>
        </a:xfrm>
      </p:grpSpPr>
      <p:sp>
        <p:nvSpPr>
          <p:cNvPr id="45" name="Shape 45"/>
          <p:cNvSpPr/>
          <p:nvPr/>
        </p:nvSpPr>
        <p:spPr>
          <a:xfrm>
            <a:off x="4572000" y="-25"/>
            <a:ext cx="4572000" cy="51435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46" name="Shape 46"/>
          <p:cNvCxnSpPr/>
          <p:nvPr/>
        </p:nvCxnSpPr>
        <p:spPr>
          <a:xfrm>
            <a:off x="5029675" y="4495500"/>
            <a:ext cx="468300" cy="0"/>
          </a:xfrm>
          <a:prstGeom prst="straightConnector1">
            <a:avLst/>
          </a:prstGeom>
          <a:noFill/>
          <a:ln cap="flat" cmpd="sng" w="19050">
            <a:solidFill>
              <a:schemeClr val="lt1"/>
            </a:solidFill>
            <a:prstDash val="solid"/>
            <a:round/>
            <a:headEnd len="med" w="med" type="none"/>
            <a:tailEnd len="med" w="med" type="none"/>
          </a:ln>
        </p:spPr>
      </p:cxnSp>
      <p:sp>
        <p:nvSpPr>
          <p:cNvPr id="47" name="Shape 47"/>
          <p:cNvSpPr txBox="1"/>
          <p:nvPr>
            <p:ph type="title"/>
          </p:nvPr>
        </p:nvSpPr>
        <p:spPr>
          <a:xfrm>
            <a:off x="265500" y="1107950"/>
            <a:ext cx="4045200" cy="16836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48" name="Shape 48"/>
          <p:cNvSpPr txBox="1"/>
          <p:nvPr>
            <p:ph idx="1" type="subTitle"/>
          </p:nvPr>
        </p:nvSpPr>
        <p:spPr>
          <a:xfrm>
            <a:off x="265500" y="2845200"/>
            <a:ext cx="4045200" cy="13455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49" name="Shape 49"/>
          <p:cNvSpPr txBox="1"/>
          <p:nvPr>
            <p:ph idx="2" type="body"/>
          </p:nvPr>
        </p:nvSpPr>
        <p:spPr>
          <a:xfrm>
            <a:off x="4939500" y="724200"/>
            <a:ext cx="3837000" cy="3695100"/>
          </a:xfrm>
          <a:prstGeom prst="rect">
            <a:avLst/>
          </a:prstGeom>
        </p:spPr>
        <p:txBody>
          <a:bodyPr anchorCtr="0" anchor="ctr" bIns="91425" lIns="91425" rIns="91425" tIns="91425"/>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p:txBody>
      </p:sp>
      <p:sp>
        <p:nvSpPr>
          <p:cNvPr id="50" name="Shape 50"/>
          <p:cNvSpPr txBox="1"/>
          <p:nvPr>
            <p:ph idx="12" type="sldNum"/>
          </p:nvPr>
        </p:nvSpPr>
        <p:spPr>
          <a:xfrm>
            <a:off x="8490250" y="4681009"/>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2" Type="http://schemas.openxmlformats.org/officeDocument/2006/relationships/theme" Target="../theme/theme1.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391350"/>
            <a:ext cx="8520600" cy="626100"/>
          </a:xfrm>
          <a:prstGeom prst="rect">
            <a:avLst/>
          </a:prstGeom>
          <a:noFill/>
          <a:ln>
            <a:noFill/>
          </a:ln>
        </p:spPr>
        <p:txBody>
          <a:bodyPr anchorCtr="0" anchor="t" bIns="91425" lIns="91425" rIns="91425" tIns="91425"/>
          <a:lstStyle>
            <a:lvl1pPr lvl="0">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1pPr>
            <a:lvl2pPr lvl="1">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2pPr>
            <a:lvl3pPr lvl="2">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3pPr>
            <a:lvl4pPr lvl="3">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4pPr>
            <a:lvl5pPr lvl="4">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5pPr>
            <a:lvl6pPr lvl="5">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6pPr>
            <a:lvl7pPr lvl="6">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7pPr>
            <a:lvl8pPr lvl="7">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8pPr>
            <a:lvl9pPr lvl="8">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buFont typeface="Lato"/>
              <a:defRPr sz="1800">
                <a:solidFill>
                  <a:schemeClr val="dk2"/>
                </a:solidFill>
                <a:latin typeface="Lato"/>
                <a:ea typeface="Lato"/>
                <a:cs typeface="Lato"/>
                <a:sym typeface="Lato"/>
              </a:defRPr>
            </a:lvl1pPr>
            <a:lvl2pPr lvl="1">
              <a:lnSpc>
                <a:spcPct val="115000"/>
              </a:lnSpc>
              <a:spcBef>
                <a:spcPts val="0"/>
              </a:spcBef>
              <a:spcAft>
                <a:spcPts val="1600"/>
              </a:spcAft>
              <a:buClr>
                <a:schemeClr val="dk2"/>
              </a:buClr>
              <a:buFont typeface="Lato"/>
              <a:defRPr>
                <a:solidFill>
                  <a:schemeClr val="dk2"/>
                </a:solidFill>
                <a:latin typeface="Lato"/>
                <a:ea typeface="Lato"/>
                <a:cs typeface="Lato"/>
                <a:sym typeface="Lato"/>
              </a:defRPr>
            </a:lvl2pPr>
            <a:lvl3pPr lvl="2">
              <a:lnSpc>
                <a:spcPct val="115000"/>
              </a:lnSpc>
              <a:spcBef>
                <a:spcPts val="0"/>
              </a:spcBef>
              <a:spcAft>
                <a:spcPts val="1600"/>
              </a:spcAft>
              <a:buClr>
                <a:schemeClr val="dk2"/>
              </a:buClr>
              <a:buFont typeface="Lato"/>
              <a:defRPr>
                <a:solidFill>
                  <a:schemeClr val="dk2"/>
                </a:solidFill>
                <a:latin typeface="Lato"/>
                <a:ea typeface="Lato"/>
                <a:cs typeface="Lato"/>
                <a:sym typeface="Lato"/>
              </a:defRPr>
            </a:lvl3pPr>
            <a:lvl4pPr lvl="3">
              <a:lnSpc>
                <a:spcPct val="115000"/>
              </a:lnSpc>
              <a:spcBef>
                <a:spcPts val="0"/>
              </a:spcBef>
              <a:spcAft>
                <a:spcPts val="1600"/>
              </a:spcAft>
              <a:buClr>
                <a:schemeClr val="dk2"/>
              </a:buClr>
              <a:buFont typeface="Lato"/>
              <a:defRPr>
                <a:solidFill>
                  <a:schemeClr val="dk2"/>
                </a:solidFill>
                <a:latin typeface="Lato"/>
                <a:ea typeface="Lato"/>
                <a:cs typeface="Lato"/>
                <a:sym typeface="Lato"/>
              </a:defRPr>
            </a:lvl4pPr>
            <a:lvl5pPr lvl="4">
              <a:lnSpc>
                <a:spcPct val="115000"/>
              </a:lnSpc>
              <a:spcBef>
                <a:spcPts val="0"/>
              </a:spcBef>
              <a:spcAft>
                <a:spcPts val="1600"/>
              </a:spcAft>
              <a:buClr>
                <a:schemeClr val="dk2"/>
              </a:buClr>
              <a:buFont typeface="Lato"/>
              <a:defRPr>
                <a:solidFill>
                  <a:schemeClr val="dk2"/>
                </a:solidFill>
                <a:latin typeface="Lato"/>
                <a:ea typeface="Lato"/>
                <a:cs typeface="Lato"/>
                <a:sym typeface="Lato"/>
              </a:defRPr>
            </a:lvl5pPr>
            <a:lvl6pPr lvl="5">
              <a:lnSpc>
                <a:spcPct val="115000"/>
              </a:lnSpc>
              <a:spcBef>
                <a:spcPts val="0"/>
              </a:spcBef>
              <a:spcAft>
                <a:spcPts val="1600"/>
              </a:spcAft>
              <a:buClr>
                <a:schemeClr val="dk2"/>
              </a:buClr>
              <a:buFont typeface="Lato"/>
              <a:defRPr>
                <a:solidFill>
                  <a:schemeClr val="dk2"/>
                </a:solidFill>
                <a:latin typeface="Lato"/>
                <a:ea typeface="Lato"/>
                <a:cs typeface="Lato"/>
                <a:sym typeface="Lato"/>
              </a:defRPr>
            </a:lvl6pPr>
            <a:lvl7pPr lvl="6">
              <a:lnSpc>
                <a:spcPct val="115000"/>
              </a:lnSpc>
              <a:spcBef>
                <a:spcPts val="0"/>
              </a:spcBef>
              <a:spcAft>
                <a:spcPts val="1600"/>
              </a:spcAft>
              <a:buClr>
                <a:schemeClr val="dk2"/>
              </a:buClr>
              <a:buFont typeface="Lato"/>
              <a:defRPr>
                <a:solidFill>
                  <a:schemeClr val="dk2"/>
                </a:solidFill>
                <a:latin typeface="Lato"/>
                <a:ea typeface="Lato"/>
                <a:cs typeface="Lato"/>
                <a:sym typeface="Lato"/>
              </a:defRPr>
            </a:lvl7pPr>
            <a:lvl8pPr lvl="7">
              <a:lnSpc>
                <a:spcPct val="115000"/>
              </a:lnSpc>
              <a:spcBef>
                <a:spcPts val="0"/>
              </a:spcBef>
              <a:spcAft>
                <a:spcPts val="1600"/>
              </a:spcAft>
              <a:buClr>
                <a:schemeClr val="dk2"/>
              </a:buClr>
              <a:buFont typeface="Lato"/>
              <a:defRPr>
                <a:solidFill>
                  <a:schemeClr val="dk2"/>
                </a:solidFill>
                <a:latin typeface="Lato"/>
                <a:ea typeface="Lato"/>
                <a:cs typeface="Lato"/>
                <a:sym typeface="Lato"/>
              </a:defRPr>
            </a:lvl8pPr>
            <a:lvl9pPr lvl="8">
              <a:lnSpc>
                <a:spcPct val="115000"/>
              </a:lnSpc>
              <a:spcBef>
                <a:spcPts val="0"/>
              </a:spcBef>
              <a:spcAft>
                <a:spcPts val="1600"/>
              </a:spcAft>
              <a:buClr>
                <a:schemeClr val="dk2"/>
              </a:buClr>
              <a:buFont typeface="Lato"/>
              <a:defRPr>
                <a:solidFill>
                  <a:schemeClr val="dk2"/>
                </a:solidFill>
                <a:latin typeface="Lato"/>
                <a:ea typeface="Lato"/>
                <a:cs typeface="Lato"/>
                <a:sym typeface="Lato"/>
              </a:defRPr>
            </a:lvl9pPr>
          </a:lstStyle>
          <a:p/>
        </p:txBody>
      </p:sp>
      <p:sp>
        <p:nvSpPr>
          <p:cNvPr id="8" name="Shape 8"/>
          <p:cNvSpPr txBox="1"/>
          <p:nvPr>
            <p:ph idx="12" type="sldNum"/>
          </p:nvPr>
        </p:nvSpPr>
        <p:spPr>
          <a:xfrm>
            <a:off x="8490250" y="4681009"/>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2"/>
                </a:solidFill>
                <a:latin typeface="Lato"/>
                <a:ea typeface="Lato"/>
                <a:cs typeface="Lato"/>
                <a:sym typeface="Lat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ACB8CA"/>
        </a:solidFill>
      </p:bgPr>
    </p:bg>
    <p:spTree>
      <p:nvGrpSpPr>
        <p:cNvPr id="67" name="Shape 67"/>
        <p:cNvGrpSpPr/>
        <p:nvPr/>
      </p:nvGrpSpPr>
      <p:grpSpPr>
        <a:xfrm>
          <a:off x="0" y="0"/>
          <a:ext cx="0" cy="0"/>
          <a:chOff x="0" y="0"/>
          <a:chExt cx="0" cy="0"/>
        </a:xfrm>
      </p:grpSpPr>
      <p:sp>
        <p:nvSpPr>
          <p:cNvPr id="68" name="Shape 68"/>
          <p:cNvSpPr txBox="1"/>
          <p:nvPr>
            <p:ph type="title"/>
          </p:nvPr>
        </p:nvSpPr>
        <p:spPr>
          <a:xfrm>
            <a:off x="628650" y="273843"/>
            <a:ext cx="7886700" cy="994200"/>
          </a:xfrm>
          <a:prstGeom prst="rect">
            <a:avLst/>
          </a:prstGeom>
          <a:noFill/>
          <a:ln>
            <a:noFill/>
          </a:ln>
        </p:spPr>
        <p:txBody>
          <a:bodyPr anchorCtr="0" anchor="ctr" bIns="68575" lIns="68575" rIns="68575" tIns="68575"/>
          <a:lstStyle>
            <a:lvl1pPr indent="0" lvl="0" marL="0" marR="0" rtl="0" algn="l">
              <a:lnSpc>
                <a:spcPct val="90000"/>
              </a:lnSpc>
              <a:spcBef>
                <a:spcPts val="0"/>
              </a:spcBef>
              <a:buClr>
                <a:schemeClr val="dk1"/>
              </a:buClr>
              <a:buSzPct val="33333"/>
              <a:buFont typeface="Calibri"/>
              <a:buNone/>
              <a:defRPr b="0" i="0" sz="3300" u="none" cap="none" strike="noStrike">
                <a:solidFill>
                  <a:schemeClr val="dk1"/>
                </a:solidFill>
                <a:latin typeface="Calibri"/>
                <a:ea typeface="Calibri"/>
                <a:cs typeface="Calibri"/>
                <a:sym typeface="Calibri"/>
              </a:defRPr>
            </a:lvl1pPr>
            <a:lvl2pPr indent="0" lvl="1" rtl="0">
              <a:spcBef>
                <a:spcPts val="0"/>
              </a:spcBef>
              <a:buSzPct val="78571"/>
              <a:buNone/>
              <a:defRPr sz="1400"/>
            </a:lvl2pPr>
            <a:lvl3pPr indent="0" lvl="2" rtl="0">
              <a:spcBef>
                <a:spcPts val="0"/>
              </a:spcBef>
              <a:buSzPct val="78571"/>
              <a:buNone/>
              <a:defRPr sz="1400"/>
            </a:lvl3pPr>
            <a:lvl4pPr indent="0" lvl="3" rtl="0">
              <a:spcBef>
                <a:spcPts val="0"/>
              </a:spcBef>
              <a:buSzPct val="78571"/>
              <a:buNone/>
              <a:defRPr sz="1400"/>
            </a:lvl4pPr>
            <a:lvl5pPr indent="0" lvl="4" rtl="0">
              <a:spcBef>
                <a:spcPts val="0"/>
              </a:spcBef>
              <a:buSzPct val="78571"/>
              <a:buNone/>
              <a:defRPr sz="1400"/>
            </a:lvl5pPr>
            <a:lvl6pPr indent="0" lvl="5" rtl="0">
              <a:spcBef>
                <a:spcPts val="0"/>
              </a:spcBef>
              <a:buSzPct val="78571"/>
              <a:buNone/>
              <a:defRPr sz="1400"/>
            </a:lvl6pPr>
            <a:lvl7pPr indent="0" lvl="6" rtl="0">
              <a:spcBef>
                <a:spcPts val="0"/>
              </a:spcBef>
              <a:buSzPct val="78571"/>
              <a:buNone/>
              <a:defRPr sz="1400"/>
            </a:lvl7pPr>
            <a:lvl8pPr indent="0" lvl="7" rtl="0">
              <a:spcBef>
                <a:spcPts val="0"/>
              </a:spcBef>
              <a:buSzPct val="78571"/>
              <a:buNone/>
              <a:defRPr sz="1400"/>
            </a:lvl8pPr>
            <a:lvl9pPr indent="0" lvl="8" rtl="0">
              <a:spcBef>
                <a:spcPts val="0"/>
              </a:spcBef>
              <a:buSzPct val="78571"/>
              <a:buNone/>
              <a:defRPr sz="1400"/>
            </a:lvl9pPr>
          </a:lstStyle>
          <a:p/>
        </p:txBody>
      </p:sp>
      <p:sp>
        <p:nvSpPr>
          <p:cNvPr id="69" name="Shape 69"/>
          <p:cNvSpPr txBox="1"/>
          <p:nvPr>
            <p:ph idx="1" type="body"/>
          </p:nvPr>
        </p:nvSpPr>
        <p:spPr>
          <a:xfrm>
            <a:off x="628650" y="1369218"/>
            <a:ext cx="7886700" cy="3263400"/>
          </a:xfrm>
          <a:prstGeom prst="rect">
            <a:avLst/>
          </a:prstGeom>
          <a:noFill/>
          <a:ln>
            <a:noFill/>
          </a:ln>
        </p:spPr>
        <p:txBody>
          <a:bodyPr anchorCtr="0" anchor="t" bIns="68575" lIns="68575" rIns="68575" tIns="68575"/>
          <a:lstStyle>
            <a:lvl1pPr indent="-381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70" name="Shape 70"/>
          <p:cNvSpPr txBox="1"/>
          <p:nvPr>
            <p:ph idx="10" type="dt"/>
          </p:nvPr>
        </p:nvSpPr>
        <p:spPr>
          <a:xfrm>
            <a:off x="628650" y="4767262"/>
            <a:ext cx="2057400" cy="273900"/>
          </a:xfrm>
          <a:prstGeom prst="rect">
            <a:avLst/>
          </a:prstGeom>
          <a:noFill/>
          <a:ln>
            <a:noFill/>
          </a:ln>
        </p:spPr>
        <p:txBody>
          <a:bodyPr anchorCtr="0" anchor="ctr" bIns="68575" lIns="68575" rIns="68575" tIns="68575"/>
          <a:lstStyle>
            <a:lvl1pPr indent="0" lvl="0" marL="0" marR="0" rtl="0" algn="l">
              <a:spcBef>
                <a:spcPts val="0"/>
              </a:spcBef>
              <a:buSzPct val="122222"/>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buSzPct val="78571"/>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SzPct val="78571"/>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SzPct val="78571"/>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SzPct val="78571"/>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SzPct val="78571"/>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SzPct val="78571"/>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SzPct val="78571"/>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SzPct val="78571"/>
              <a:buNone/>
              <a:defRPr b="0" i="0" sz="1400" u="none" cap="none" strike="noStrike">
                <a:solidFill>
                  <a:schemeClr val="dk1"/>
                </a:solidFill>
                <a:latin typeface="Calibri"/>
                <a:ea typeface="Calibri"/>
                <a:cs typeface="Calibri"/>
                <a:sym typeface="Calibri"/>
              </a:defRPr>
            </a:lvl9pPr>
          </a:lstStyle>
          <a:p/>
        </p:txBody>
      </p:sp>
      <p:sp>
        <p:nvSpPr>
          <p:cNvPr id="71" name="Shape 71"/>
          <p:cNvSpPr txBox="1"/>
          <p:nvPr>
            <p:ph idx="11" type="ftr"/>
          </p:nvPr>
        </p:nvSpPr>
        <p:spPr>
          <a:xfrm>
            <a:off x="3028950" y="4767262"/>
            <a:ext cx="3086100" cy="273900"/>
          </a:xfrm>
          <a:prstGeom prst="rect">
            <a:avLst/>
          </a:prstGeom>
          <a:noFill/>
          <a:ln>
            <a:noFill/>
          </a:ln>
        </p:spPr>
        <p:txBody>
          <a:bodyPr anchorCtr="0" anchor="ctr" bIns="68575" lIns="68575" rIns="68575" tIns="68575"/>
          <a:lstStyle>
            <a:lvl1pPr indent="0" lvl="0" marL="0" marR="0" rtl="0" algn="ctr">
              <a:spcBef>
                <a:spcPts val="0"/>
              </a:spcBef>
              <a:buSzPct val="122222"/>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buSzPct val="78571"/>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SzPct val="78571"/>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SzPct val="78571"/>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SzPct val="78571"/>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SzPct val="78571"/>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SzPct val="78571"/>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SzPct val="78571"/>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SzPct val="78571"/>
              <a:buNone/>
              <a:defRPr b="0" i="0" sz="1400" u="none" cap="none" strike="noStrike">
                <a:solidFill>
                  <a:schemeClr val="dk1"/>
                </a:solidFill>
                <a:latin typeface="Calibri"/>
                <a:ea typeface="Calibri"/>
                <a:cs typeface="Calibri"/>
                <a:sym typeface="Calibri"/>
              </a:defRPr>
            </a:lvl9pPr>
          </a:lstStyle>
          <a:p/>
        </p:txBody>
      </p:sp>
      <p:sp>
        <p:nvSpPr>
          <p:cNvPr id="72" name="Shape 72"/>
          <p:cNvSpPr txBox="1"/>
          <p:nvPr>
            <p:ph idx="12" type="sldNum"/>
          </p:nvPr>
        </p:nvSpPr>
        <p:spPr>
          <a:xfrm>
            <a:off x="6457950" y="4767262"/>
            <a:ext cx="2057400" cy="273900"/>
          </a:xfrm>
          <a:prstGeom prst="rect">
            <a:avLst/>
          </a:prstGeom>
          <a:noFill/>
          <a:ln>
            <a:noFill/>
          </a:ln>
        </p:spPr>
        <p:txBody>
          <a:bodyPr anchorCtr="0" anchor="ctr" bIns="34275" lIns="68575" rIns="68575" tIns="34275">
            <a:noAutofit/>
          </a:bodyPr>
          <a:lstStyle/>
          <a:p>
            <a:pPr indent="0" lvl="0" marL="0" marR="0" rtl="0" algn="r">
              <a:spcBef>
                <a:spcPts val="0"/>
              </a:spcBef>
              <a:buSzPct val="25000"/>
              <a:buNone/>
            </a:pPr>
            <a:fld id="{00000000-1234-1234-1234-123412341234}" type="slidenum">
              <a:rPr b="0" i="0" lang="en" sz="900" u="none" cap="none" strike="noStrike">
                <a:solidFill>
                  <a:srgbClr val="888888"/>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21.png"/><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4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41.png"/><Relationship Id="rId5"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7.png"/><Relationship Id="rId4" Type="http://schemas.openxmlformats.org/officeDocument/2006/relationships/image" Target="../media/image36.png"/><Relationship Id="rId5" Type="http://schemas.openxmlformats.org/officeDocument/2006/relationships/image" Target="../media/image3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42.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44.png"/><Relationship Id="rId4" Type="http://schemas.openxmlformats.org/officeDocument/2006/relationships/image" Target="../media/image47.png"/><Relationship Id="rId5"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4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69.jpg"/><Relationship Id="rId4" Type="http://schemas.openxmlformats.org/officeDocument/2006/relationships/image" Target="../media/image46.jpg"/><Relationship Id="rId5" Type="http://schemas.openxmlformats.org/officeDocument/2006/relationships/image" Target="../media/image4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6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50.jpg"/><Relationship Id="rId4" Type="http://schemas.openxmlformats.org/officeDocument/2006/relationships/image" Target="../media/image4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51.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53.png"/><Relationship Id="rId4" Type="http://schemas.openxmlformats.org/officeDocument/2006/relationships/image" Target="../media/image6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56.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54.png"/><Relationship Id="rId4" Type="http://schemas.openxmlformats.org/officeDocument/2006/relationships/image" Target="../media/image59.png"/><Relationship Id="rId5"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58.jpg"/><Relationship Id="rId4" Type="http://schemas.openxmlformats.org/officeDocument/2006/relationships/image" Target="../media/image63.jpg"/><Relationship Id="rId5" Type="http://schemas.openxmlformats.org/officeDocument/2006/relationships/image" Target="../media/image6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6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29.jpg"/><Relationship Id="rId6" Type="http://schemas.openxmlformats.org/officeDocument/2006/relationships/image" Target="../media/image25.png"/><Relationship Id="rId7"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6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6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6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6.png"/></Relationships>
</file>

<file path=ppt/slides/_rels/slide6.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image" Target="../media/image26.png"/><Relationship Id="rId13" Type="http://schemas.openxmlformats.org/officeDocument/2006/relationships/image" Target="../media/image17.png"/><Relationship Id="rId12" Type="http://schemas.openxmlformats.org/officeDocument/2006/relationships/image" Target="../media/image19.png"/><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8.png"/><Relationship Id="rId5" Type="http://schemas.openxmlformats.org/officeDocument/2006/relationships/image" Target="../media/image15.png"/><Relationship Id="rId6" Type="http://schemas.openxmlformats.org/officeDocument/2006/relationships/image" Target="../media/image13.png"/><Relationship Id="rId7" Type="http://schemas.openxmlformats.org/officeDocument/2006/relationships/image" Target="../media/image12.png"/><Relationship Id="rId8"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5" name="Shape 145"/>
        <p:cNvGrpSpPr/>
        <p:nvPr/>
      </p:nvGrpSpPr>
      <p:grpSpPr>
        <a:xfrm>
          <a:off x="0" y="0"/>
          <a:ext cx="0" cy="0"/>
          <a:chOff x="0" y="0"/>
          <a:chExt cx="0" cy="0"/>
        </a:xfrm>
      </p:grpSpPr>
      <p:sp>
        <p:nvSpPr>
          <p:cNvPr id="146" name="Shape 146"/>
          <p:cNvSpPr txBox="1"/>
          <p:nvPr>
            <p:ph type="ctrTitle"/>
          </p:nvPr>
        </p:nvSpPr>
        <p:spPr>
          <a:xfrm>
            <a:off x="3679325" y="2220450"/>
            <a:ext cx="5300700" cy="1743000"/>
          </a:xfrm>
          <a:prstGeom prst="rect">
            <a:avLst/>
          </a:prstGeom>
        </p:spPr>
        <p:txBody>
          <a:bodyPr anchorCtr="0" anchor="ctr" bIns="91425" lIns="91425" rIns="91425" tIns="91425">
            <a:noAutofit/>
          </a:bodyPr>
          <a:lstStyle/>
          <a:p>
            <a:pPr lvl="0">
              <a:spcBef>
                <a:spcPts val="0"/>
              </a:spcBef>
              <a:buNone/>
            </a:pPr>
            <a:r>
              <a:rPr lang="en" sz="4800"/>
              <a:t>Nerf-Battlebot</a:t>
            </a:r>
          </a:p>
          <a:p>
            <a:pPr lvl="0">
              <a:spcBef>
                <a:spcPts val="0"/>
              </a:spcBef>
              <a:buNone/>
            </a:pPr>
            <a:r>
              <a:rPr lang="en" sz="3600"/>
              <a:t>Red Team</a:t>
            </a:r>
          </a:p>
          <a:p>
            <a:pPr lvl="0">
              <a:spcBef>
                <a:spcPts val="0"/>
              </a:spcBef>
              <a:buNone/>
            </a:pPr>
            <a:r>
              <a:rPr lang="en" sz="2400"/>
              <a:t>Group 9</a:t>
            </a:r>
          </a:p>
        </p:txBody>
      </p:sp>
      <p:sp>
        <p:nvSpPr>
          <p:cNvPr id="147" name="Shape 147"/>
          <p:cNvSpPr txBox="1"/>
          <p:nvPr>
            <p:ph idx="4294967295" type="subTitle"/>
          </p:nvPr>
        </p:nvSpPr>
        <p:spPr>
          <a:xfrm>
            <a:off x="76475" y="2288325"/>
            <a:ext cx="2987400" cy="2160900"/>
          </a:xfrm>
          <a:prstGeom prst="rect">
            <a:avLst/>
          </a:prstGeom>
        </p:spPr>
        <p:txBody>
          <a:bodyPr anchorCtr="0" anchor="t" bIns="91425" lIns="91425" rIns="91425" tIns="91425">
            <a:noAutofit/>
          </a:bodyPr>
          <a:lstStyle/>
          <a:p>
            <a:pPr lvl="0">
              <a:spcBef>
                <a:spcPts val="0"/>
              </a:spcBef>
              <a:buNone/>
            </a:pPr>
            <a:r>
              <a:rPr lang="en">
                <a:solidFill>
                  <a:srgbClr val="EFEFEF"/>
                </a:solidFill>
                <a:latin typeface="Playfair Display"/>
                <a:ea typeface="Playfair Display"/>
                <a:cs typeface="Playfair Display"/>
                <a:sym typeface="Playfair Display"/>
              </a:rPr>
              <a:t>Aaron Hoyt</a:t>
            </a:r>
          </a:p>
          <a:p>
            <a:pPr lvl="0">
              <a:spcBef>
                <a:spcPts val="0"/>
              </a:spcBef>
              <a:buNone/>
            </a:pPr>
            <a:r>
              <a:rPr lang="en">
                <a:solidFill>
                  <a:srgbClr val="EFEFEF"/>
                </a:solidFill>
                <a:latin typeface="Playfair Display"/>
                <a:ea typeface="Playfair Display"/>
                <a:cs typeface="Playfair Display"/>
                <a:sym typeface="Playfair Display"/>
              </a:rPr>
              <a:t>Daniel Agudelo</a:t>
            </a:r>
          </a:p>
          <a:p>
            <a:pPr lvl="0">
              <a:spcBef>
                <a:spcPts val="0"/>
              </a:spcBef>
              <a:buNone/>
            </a:pPr>
            <a:r>
              <a:rPr lang="en">
                <a:solidFill>
                  <a:srgbClr val="EFEFEF"/>
                </a:solidFill>
                <a:latin typeface="Playfair Display"/>
                <a:ea typeface="Playfair Display"/>
                <a:cs typeface="Playfair Display"/>
                <a:sym typeface="Playfair Display"/>
              </a:rPr>
              <a:t>Rachel Gremillion</a:t>
            </a:r>
          </a:p>
          <a:p>
            <a:pPr lvl="0">
              <a:spcBef>
                <a:spcPts val="0"/>
              </a:spcBef>
              <a:buNone/>
            </a:pPr>
            <a:r>
              <a:rPr lang="en">
                <a:solidFill>
                  <a:srgbClr val="EFEFEF"/>
                </a:solidFill>
                <a:latin typeface="Playfair Display"/>
                <a:ea typeface="Playfair Display"/>
                <a:cs typeface="Playfair Display"/>
                <a:sym typeface="Playfair Display"/>
              </a:rPr>
              <a:t>Rafael Ramirez </a:t>
            </a:r>
          </a:p>
        </p:txBody>
      </p:sp>
      <p:sp>
        <p:nvSpPr>
          <p:cNvPr id="148" name="Shape 148"/>
          <p:cNvSpPr txBox="1"/>
          <p:nvPr>
            <p:ph idx="4294967295" type="subTitle"/>
          </p:nvPr>
        </p:nvSpPr>
        <p:spPr>
          <a:xfrm>
            <a:off x="2068325" y="2304375"/>
            <a:ext cx="667200" cy="2128800"/>
          </a:xfrm>
          <a:prstGeom prst="rect">
            <a:avLst/>
          </a:prstGeom>
        </p:spPr>
        <p:txBody>
          <a:bodyPr anchorCtr="0" anchor="t" bIns="91425" lIns="91425" rIns="91425" tIns="91425">
            <a:noAutofit/>
          </a:bodyPr>
          <a:lstStyle/>
          <a:p>
            <a:pPr lvl="0">
              <a:spcBef>
                <a:spcPts val="0"/>
              </a:spcBef>
              <a:buNone/>
            </a:pPr>
            <a:r>
              <a:rPr lang="en">
                <a:solidFill>
                  <a:srgbClr val="EFEFEF"/>
                </a:solidFill>
                <a:latin typeface="Playfair Display"/>
                <a:ea typeface="Playfair Display"/>
                <a:cs typeface="Playfair Display"/>
                <a:sym typeface="Playfair Display"/>
              </a:rPr>
              <a:t>EE</a:t>
            </a:r>
            <a:r>
              <a:rPr lang="en">
                <a:solidFill>
                  <a:srgbClr val="EFEFEF"/>
                </a:solidFill>
                <a:latin typeface="Playfair Display"/>
                <a:ea typeface="Playfair Display"/>
                <a:cs typeface="Playfair Display"/>
                <a:sym typeface="Playfair Display"/>
              </a:rPr>
              <a:t>.</a:t>
            </a:r>
          </a:p>
          <a:p>
            <a:pPr lvl="0">
              <a:spcBef>
                <a:spcPts val="0"/>
              </a:spcBef>
              <a:buNone/>
            </a:pPr>
            <a:r>
              <a:rPr lang="en">
                <a:solidFill>
                  <a:srgbClr val="EFEFEF"/>
                </a:solidFill>
                <a:latin typeface="Playfair Display"/>
                <a:ea typeface="Playfair Display"/>
                <a:cs typeface="Playfair Display"/>
                <a:sym typeface="Playfair Display"/>
              </a:rPr>
              <a:t>CpE.</a:t>
            </a:r>
          </a:p>
          <a:p>
            <a:pPr lvl="0">
              <a:spcBef>
                <a:spcPts val="0"/>
              </a:spcBef>
              <a:buNone/>
            </a:pPr>
            <a:r>
              <a:rPr lang="en">
                <a:solidFill>
                  <a:srgbClr val="EFEFEF"/>
                </a:solidFill>
                <a:latin typeface="Playfair Display"/>
                <a:ea typeface="Playfair Display"/>
                <a:cs typeface="Playfair Display"/>
                <a:sym typeface="Playfair Display"/>
              </a:rPr>
              <a:t>CpE.</a:t>
            </a:r>
          </a:p>
          <a:p>
            <a:pPr lvl="0" rtl="0">
              <a:spcBef>
                <a:spcPts val="0"/>
              </a:spcBef>
              <a:buClr>
                <a:schemeClr val="dk1"/>
              </a:buClr>
              <a:buSzPct val="61111"/>
              <a:buFont typeface="Arial"/>
              <a:buNone/>
            </a:pPr>
            <a:r>
              <a:rPr lang="en">
                <a:solidFill>
                  <a:srgbClr val="EFEFEF"/>
                </a:solidFill>
                <a:latin typeface="Playfair Display"/>
                <a:ea typeface="Playfair Display"/>
                <a:cs typeface="Playfair Display"/>
                <a:sym typeface="Playfair Display"/>
              </a:rPr>
              <a:t>CpE.</a:t>
            </a:r>
          </a:p>
        </p:txBody>
      </p:sp>
      <p:pic>
        <p:nvPicPr>
          <p:cNvPr id="149" name="Shape 149"/>
          <p:cNvPicPr preferRelativeResize="0"/>
          <p:nvPr/>
        </p:nvPicPr>
        <p:blipFill rotWithShape="1">
          <a:blip r:embed="rId3">
            <a:alphaModFix/>
          </a:blip>
          <a:srcRect b="0" l="0" r="3147" t="0"/>
          <a:stretch/>
        </p:blipFill>
        <p:spPr>
          <a:xfrm>
            <a:off x="6464824" y="593625"/>
            <a:ext cx="2315500" cy="1352550"/>
          </a:xfrm>
          <a:prstGeom prst="rect">
            <a:avLst/>
          </a:prstGeom>
          <a:noFill/>
          <a:ln>
            <a:noFill/>
          </a:ln>
        </p:spPr>
      </p:pic>
      <p:pic>
        <p:nvPicPr>
          <p:cNvPr descr="Picture11.png" id="150" name="Shape 150"/>
          <p:cNvPicPr preferRelativeResize="0"/>
          <p:nvPr/>
        </p:nvPicPr>
        <p:blipFill>
          <a:blip r:embed="rId4">
            <a:alphaModFix/>
          </a:blip>
          <a:stretch>
            <a:fillRect/>
          </a:stretch>
        </p:blipFill>
        <p:spPr>
          <a:xfrm>
            <a:off x="431800" y="753521"/>
            <a:ext cx="1788500" cy="76964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8" name="Shape 268"/>
        <p:cNvGrpSpPr/>
        <p:nvPr/>
      </p:nvGrpSpPr>
      <p:grpSpPr>
        <a:xfrm>
          <a:off x="0" y="0"/>
          <a:ext cx="0" cy="0"/>
          <a:chOff x="0" y="0"/>
          <a:chExt cx="0" cy="0"/>
        </a:xfrm>
      </p:grpSpPr>
      <p:sp>
        <p:nvSpPr>
          <p:cNvPr id="269" name="Shape 269"/>
          <p:cNvSpPr txBox="1"/>
          <p:nvPr>
            <p:ph type="title"/>
          </p:nvPr>
        </p:nvSpPr>
        <p:spPr>
          <a:xfrm>
            <a:off x="235500" y="238950"/>
            <a:ext cx="6397200" cy="626100"/>
          </a:xfrm>
          <a:prstGeom prst="rect">
            <a:avLst/>
          </a:prstGeom>
        </p:spPr>
        <p:txBody>
          <a:bodyPr anchorCtr="0" anchor="t" bIns="91425" lIns="91425" rIns="91425" tIns="91425">
            <a:noAutofit/>
          </a:bodyPr>
          <a:lstStyle/>
          <a:p>
            <a:pPr lvl="0">
              <a:spcBef>
                <a:spcPts val="0"/>
              </a:spcBef>
              <a:buNone/>
            </a:pPr>
            <a:r>
              <a:rPr lang="en"/>
              <a:t>PCB Design and Assembly</a:t>
            </a:r>
          </a:p>
        </p:txBody>
      </p:sp>
      <p:sp>
        <p:nvSpPr>
          <p:cNvPr id="270" name="Shape 270"/>
          <p:cNvSpPr txBox="1"/>
          <p:nvPr/>
        </p:nvSpPr>
        <p:spPr>
          <a:xfrm>
            <a:off x="235500" y="1029500"/>
            <a:ext cx="3276000" cy="2929200"/>
          </a:xfrm>
          <a:prstGeom prst="rect">
            <a:avLst/>
          </a:prstGeom>
          <a:noFill/>
          <a:ln>
            <a:noFill/>
          </a:ln>
        </p:spPr>
        <p:txBody>
          <a:bodyPr anchorCtr="0" anchor="t" bIns="91425" lIns="91425" rIns="91425" tIns="91425">
            <a:noAutofit/>
          </a:bodyPr>
          <a:lstStyle/>
          <a:p>
            <a:pPr lvl="0" rtl="0">
              <a:spcBef>
                <a:spcPts val="0"/>
              </a:spcBef>
              <a:buNone/>
            </a:pPr>
            <a:r>
              <a:t/>
            </a:r>
            <a:endParaRPr sz="1300">
              <a:solidFill>
                <a:srgbClr val="FFFFFF"/>
              </a:solidFill>
              <a:latin typeface="Lato"/>
              <a:ea typeface="Lato"/>
              <a:cs typeface="Lato"/>
              <a:sym typeface="Lato"/>
            </a:endParaRPr>
          </a:p>
          <a:p>
            <a:pPr indent="-311150" lvl="0" marL="457200" rtl="0">
              <a:spcBef>
                <a:spcPts val="0"/>
              </a:spcBef>
              <a:buClr>
                <a:srgbClr val="FFFFFF"/>
              </a:buClr>
              <a:buSzPct val="100000"/>
              <a:buFont typeface="Lato"/>
              <a:buChar char="●"/>
            </a:pPr>
            <a:r>
              <a:rPr lang="en" sz="1300">
                <a:solidFill>
                  <a:srgbClr val="FFFFFF"/>
                </a:solidFill>
                <a:latin typeface="Lato"/>
                <a:ea typeface="Lato"/>
                <a:cs typeface="Lato"/>
                <a:sym typeface="Lato"/>
              </a:rPr>
              <a:t>Power ports for various systems</a:t>
            </a:r>
          </a:p>
          <a:p>
            <a:pPr indent="-311150" lvl="0" marL="457200" rtl="0">
              <a:spcBef>
                <a:spcPts val="0"/>
              </a:spcBef>
              <a:buClr>
                <a:srgbClr val="FFFFFF"/>
              </a:buClr>
              <a:buSzPct val="100000"/>
              <a:buFont typeface="Lato"/>
              <a:buChar char="●"/>
            </a:pPr>
            <a:r>
              <a:rPr lang="en" sz="1300">
                <a:solidFill>
                  <a:srgbClr val="FFFFFF"/>
                </a:solidFill>
                <a:latin typeface="Lato"/>
                <a:ea typeface="Lato"/>
                <a:cs typeface="Lato"/>
                <a:sym typeface="Lato"/>
              </a:rPr>
              <a:t>ATMega328p MCU</a:t>
            </a:r>
          </a:p>
          <a:p>
            <a:pPr indent="-311150" lvl="0" marL="457200" rtl="0">
              <a:spcBef>
                <a:spcPts val="0"/>
              </a:spcBef>
              <a:buClr>
                <a:srgbClr val="FFFFFF"/>
              </a:buClr>
              <a:buSzPct val="100000"/>
              <a:buFont typeface="Lato"/>
              <a:buChar char="●"/>
            </a:pPr>
            <a:r>
              <a:rPr lang="en" sz="1300">
                <a:solidFill>
                  <a:srgbClr val="FFFFFF"/>
                </a:solidFill>
                <a:latin typeface="Lato"/>
                <a:ea typeface="Lato"/>
                <a:cs typeface="Lato"/>
                <a:sym typeface="Lato"/>
              </a:rPr>
              <a:t>Bluetooth</a:t>
            </a:r>
          </a:p>
          <a:p>
            <a:pPr indent="-311150" lvl="0" marL="457200" rtl="0">
              <a:spcBef>
                <a:spcPts val="0"/>
              </a:spcBef>
              <a:buClr>
                <a:srgbClr val="FFFFFF"/>
              </a:buClr>
              <a:buSzPct val="100000"/>
              <a:buFont typeface="Lato"/>
              <a:buChar char="●"/>
            </a:pPr>
            <a:r>
              <a:rPr lang="en" sz="1300">
                <a:solidFill>
                  <a:srgbClr val="FFFFFF"/>
                </a:solidFill>
                <a:latin typeface="Lato"/>
                <a:ea typeface="Lato"/>
                <a:cs typeface="Lato"/>
                <a:sym typeface="Lato"/>
              </a:rPr>
              <a:t>Lidar Connection</a:t>
            </a:r>
          </a:p>
          <a:p>
            <a:pPr indent="-311150" lvl="0" marL="457200" rtl="0">
              <a:spcBef>
                <a:spcPts val="0"/>
              </a:spcBef>
              <a:buClr>
                <a:srgbClr val="FFFFFF"/>
              </a:buClr>
              <a:buSzPct val="100000"/>
              <a:buFont typeface="Lato"/>
              <a:buChar char="●"/>
            </a:pPr>
            <a:r>
              <a:rPr lang="en" sz="1300">
                <a:solidFill>
                  <a:srgbClr val="FFFFFF"/>
                </a:solidFill>
                <a:latin typeface="Lato"/>
                <a:ea typeface="Lato"/>
                <a:cs typeface="Lato"/>
                <a:sym typeface="Lato"/>
              </a:rPr>
              <a:t>Encoder input</a:t>
            </a:r>
          </a:p>
          <a:p>
            <a:pPr indent="-311150" lvl="0" marL="457200" rtl="0">
              <a:spcBef>
                <a:spcPts val="0"/>
              </a:spcBef>
              <a:buClr>
                <a:srgbClr val="FFFFFF"/>
              </a:buClr>
              <a:buSzPct val="100000"/>
              <a:buFont typeface="Lato"/>
              <a:buChar char="●"/>
            </a:pPr>
            <a:r>
              <a:rPr lang="en" sz="1300">
                <a:solidFill>
                  <a:srgbClr val="FFFFFF"/>
                </a:solidFill>
                <a:latin typeface="Lato"/>
                <a:ea typeface="Lato"/>
                <a:cs typeface="Lato"/>
                <a:sym typeface="Lato"/>
              </a:rPr>
              <a:t>Nerf Blaster MOSFET switching</a:t>
            </a:r>
          </a:p>
        </p:txBody>
      </p:sp>
      <p:sp>
        <p:nvSpPr>
          <p:cNvPr id="271" name="Shape 271"/>
          <p:cNvSpPr txBox="1"/>
          <p:nvPr/>
        </p:nvSpPr>
        <p:spPr>
          <a:xfrm>
            <a:off x="5429824" y="4616687"/>
            <a:ext cx="2381099" cy="376200"/>
          </a:xfrm>
          <a:prstGeom prst="rect">
            <a:avLst/>
          </a:prstGeom>
          <a:noFill/>
          <a:ln>
            <a:noFill/>
          </a:ln>
        </p:spPr>
        <p:txBody>
          <a:bodyPr anchorCtr="0" anchor="t" bIns="91425" lIns="91425" rIns="91425" tIns="91425">
            <a:noAutofit/>
          </a:bodyPr>
          <a:lstStyle/>
          <a:p>
            <a:pPr lvl="0" rtl="0">
              <a:spcBef>
                <a:spcPts val="0"/>
              </a:spcBef>
              <a:buNone/>
            </a:pPr>
            <a:r>
              <a:rPr lang="en">
                <a:solidFill>
                  <a:srgbClr val="F3F3F3"/>
                </a:solidFill>
                <a:latin typeface="Lato"/>
                <a:ea typeface="Lato"/>
                <a:cs typeface="Lato"/>
                <a:sym typeface="Lato"/>
              </a:rPr>
              <a:t>Board Layout in EagleCAD</a:t>
            </a:r>
          </a:p>
        </p:txBody>
      </p:sp>
      <p:pic>
        <p:nvPicPr>
          <p:cNvPr descr="Annie1.png" id="272" name="Shape 272"/>
          <p:cNvPicPr preferRelativeResize="0"/>
          <p:nvPr/>
        </p:nvPicPr>
        <p:blipFill>
          <a:blip r:embed="rId3">
            <a:alphaModFix/>
          </a:blip>
          <a:stretch>
            <a:fillRect/>
          </a:stretch>
        </p:blipFill>
        <p:spPr>
          <a:xfrm>
            <a:off x="3996350" y="1192893"/>
            <a:ext cx="4795500" cy="3480206"/>
          </a:xfrm>
          <a:prstGeom prst="rect">
            <a:avLst/>
          </a:prstGeom>
          <a:noFill/>
          <a:ln>
            <a:noFill/>
          </a:ln>
        </p:spPr>
      </p:pic>
      <p:pic>
        <p:nvPicPr>
          <p:cNvPr descr="20170413_203311.jpg" id="273" name="Shape 273"/>
          <p:cNvPicPr preferRelativeResize="0"/>
          <p:nvPr/>
        </p:nvPicPr>
        <p:blipFill rotWithShape="1">
          <a:blip r:embed="rId4">
            <a:alphaModFix/>
          </a:blip>
          <a:srcRect b="5633" l="11120" r="2066" t="0"/>
          <a:stretch/>
        </p:blipFill>
        <p:spPr>
          <a:xfrm>
            <a:off x="694386" y="2675687"/>
            <a:ext cx="2831472" cy="1941022"/>
          </a:xfrm>
          <a:prstGeom prst="rect">
            <a:avLst/>
          </a:prstGeom>
          <a:noFill/>
          <a:ln cap="flat" cmpd="sng" w="28575">
            <a:solidFill>
              <a:srgbClr val="000000"/>
            </a:solidFill>
            <a:prstDash val="solid"/>
            <a:round/>
            <a:headEnd len="med" w="med" type="none"/>
            <a:tailEnd len="med" w="med" type="none"/>
          </a:ln>
        </p:spPr>
      </p:pic>
      <p:sp>
        <p:nvSpPr>
          <p:cNvPr id="274" name="Shape 274"/>
          <p:cNvSpPr txBox="1"/>
          <p:nvPr/>
        </p:nvSpPr>
        <p:spPr>
          <a:xfrm>
            <a:off x="1357109" y="4673100"/>
            <a:ext cx="2013000" cy="376200"/>
          </a:xfrm>
          <a:prstGeom prst="rect">
            <a:avLst/>
          </a:prstGeom>
          <a:noFill/>
          <a:ln>
            <a:noFill/>
          </a:ln>
        </p:spPr>
        <p:txBody>
          <a:bodyPr anchorCtr="0" anchor="t" bIns="91425" lIns="91425" rIns="91425" tIns="91425">
            <a:noAutofit/>
          </a:bodyPr>
          <a:lstStyle/>
          <a:p>
            <a:pPr lvl="0" rtl="0">
              <a:spcBef>
                <a:spcPts val="0"/>
              </a:spcBef>
              <a:buNone/>
            </a:pPr>
            <a:r>
              <a:rPr lang="en">
                <a:solidFill>
                  <a:srgbClr val="F3F3F3"/>
                </a:solidFill>
                <a:latin typeface="Lato"/>
                <a:ea typeface="Lato"/>
                <a:cs typeface="Lato"/>
                <a:sym typeface="Lato"/>
              </a:rPr>
              <a:t>PCB before Assembly</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8" name="Shape 278"/>
        <p:cNvGrpSpPr/>
        <p:nvPr/>
      </p:nvGrpSpPr>
      <p:grpSpPr>
        <a:xfrm>
          <a:off x="0" y="0"/>
          <a:ext cx="0" cy="0"/>
          <a:chOff x="0" y="0"/>
          <a:chExt cx="0" cy="0"/>
        </a:xfrm>
      </p:grpSpPr>
      <p:sp>
        <p:nvSpPr>
          <p:cNvPr id="279" name="Shape 279"/>
          <p:cNvSpPr txBox="1"/>
          <p:nvPr>
            <p:ph type="title"/>
          </p:nvPr>
        </p:nvSpPr>
        <p:spPr>
          <a:xfrm>
            <a:off x="509550" y="1423875"/>
            <a:ext cx="8124900" cy="1798200"/>
          </a:xfrm>
          <a:prstGeom prst="rect">
            <a:avLst/>
          </a:prstGeom>
        </p:spPr>
        <p:txBody>
          <a:bodyPr anchorCtr="0" anchor="ctr" bIns="91425" lIns="91425" rIns="91425" tIns="91425">
            <a:noAutofit/>
          </a:bodyPr>
          <a:lstStyle/>
          <a:p>
            <a:pPr lvl="0">
              <a:spcBef>
                <a:spcPts val="0"/>
              </a:spcBef>
              <a:buNone/>
            </a:pPr>
            <a:r>
              <a:rPr lang="en"/>
              <a:t>Hardware Selection</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3" name="Shape 283"/>
        <p:cNvGrpSpPr/>
        <p:nvPr/>
      </p:nvGrpSpPr>
      <p:grpSpPr>
        <a:xfrm>
          <a:off x="0" y="0"/>
          <a:ext cx="0" cy="0"/>
          <a:chOff x="0" y="0"/>
          <a:chExt cx="0" cy="0"/>
        </a:xfrm>
      </p:grpSpPr>
      <p:pic>
        <p:nvPicPr>
          <p:cNvPr descr="FInalBlockv5 (1).png" id="284" name="Shape 284"/>
          <p:cNvPicPr preferRelativeResize="0"/>
          <p:nvPr/>
        </p:nvPicPr>
        <p:blipFill>
          <a:blip r:embed="rId3">
            <a:alphaModFix/>
          </a:blip>
          <a:stretch>
            <a:fillRect/>
          </a:stretch>
        </p:blipFill>
        <p:spPr>
          <a:xfrm>
            <a:off x="374412" y="1029150"/>
            <a:ext cx="8395183" cy="3973650"/>
          </a:xfrm>
          <a:prstGeom prst="rect">
            <a:avLst/>
          </a:prstGeom>
          <a:noFill/>
          <a:ln>
            <a:noFill/>
          </a:ln>
        </p:spPr>
      </p:pic>
      <p:sp>
        <p:nvSpPr>
          <p:cNvPr id="285" name="Shape 285"/>
          <p:cNvSpPr txBox="1"/>
          <p:nvPr>
            <p:ph type="title"/>
          </p:nvPr>
        </p:nvSpPr>
        <p:spPr>
          <a:xfrm>
            <a:off x="235500" y="238950"/>
            <a:ext cx="6397200" cy="626100"/>
          </a:xfrm>
          <a:prstGeom prst="rect">
            <a:avLst/>
          </a:prstGeom>
        </p:spPr>
        <p:txBody>
          <a:bodyPr anchorCtr="0" anchor="t" bIns="91425" lIns="91425" rIns="91425" tIns="91425">
            <a:noAutofit/>
          </a:bodyPr>
          <a:lstStyle/>
          <a:p>
            <a:pPr lvl="0" rtl="0">
              <a:spcBef>
                <a:spcPts val="0"/>
              </a:spcBef>
              <a:buNone/>
            </a:pPr>
            <a:r>
              <a:rPr lang="en"/>
              <a:t>Sensors</a:t>
            </a:r>
          </a:p>
        </p:txBody>
      </p:sp>
      <p:sp>
        <p:nvSpPr>
          <p:cNvPr id="286" name="Shape 286"/>
          <p:cNvSpPr txBox="1"/>
          <p:nvPr/>
        </p:nvSpPr>
        <p:spPr>
          <a:xfrm>
            <a:off x="7069975" y="1776725"/>
            <a:ext cx="864600" cy="700800"/>
          </a:xfrm>
          <a:prstGeom prst="rect">
            <a:avLst/>
          </a:prstGeom>
          <a:noFill/>
          <a:ln cap="flat" cmpd="sng" w="38100">
            <a:solidFill>
              <a:srgbClr val="FF00FF"/>
            </a:solidFill>
            <a:prstDash val="solid"/>
            <a:round/>
            <a:headEnd len="med" w="med" type="none"/>
            <a:tailEnd len="med" w="med" type="none"/>
          </a:ln>
        </p:spPr>
        <p:txBody>
          <a:bodyPr anchorCtr="0" anchor="t" bIns="91425" lIns="91425" rIns="91425" tIns="91425">
            <a:noAutofit/>
          </a:bodyPr>
          <a:lstStyle/>
          <a:p>
            <a:pPr lvl="0" rtl="0">
              <a:spcBef>
                <a:spcPts val="0"/>
              </a:spcBef>
              <a:buNone/>
            </a:pPr>
            <a:r>
              <a:t/>
            </a:r>
            <a:endParaRPr/>
          </a:p>
        </p:txBody>
      </p:sp>
      <p:sp>
        <p:nvSpPr>
          <p:cNvPr id="287" name="Shape 287"/>
          <p:cNvSpPr txBox="1"/>
          <p:nvPr/>
        </p:nvSpPr>
        <p:spPr>
          <a:xfrm>
            <a:off x="4498625" y="1075925"/>
            <a:ext cx="864600" cy="626100"/>
          </a:xfrm>
          <a:prstGeom prst="rect">
            <a:avLst/>
          </a:prstGeom>
          <a:noFill/>
          <a:ln cap="flat" cmpd="sng" w="38100">
            <a:solidFill>
              <a:srgbClr val="FF00FF"/>
            </a:solidFill>
            <a:prstDash val="solid"/>
            <a:round/>
            <a:headEnd len="med" w="med" type="none"/>
            <a:tailEnd len="med" w="med" type="none"/>
          </a:ln>
        </p:spPr>
        <p:txBody>
          <a:bodyPr anchorCtr="0" anchor="t" bIns="91425" lIns="91425" rIns="91425" tIns="91425">
            <a:noAutofit/>
          </a:bodyPr>
          <a:lstStyle/>
          <a:p>
            <a:pPr lvl="0" rtl="0">
              <a:spcBef>
                <a:spcPts val="0"/>
              </a:spcBef>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1" name="Shape 291"/>
        <p:cNvGrpSpPr/>
        <p:nvPr/>
      </p:nvGrpSpPr>
      <p:grpSpPr>
        <a:xfrm>
          <a:off x="0" y="0"/>
          <a:ext cx="0" cy="0"/>
          <a:chOff x="0" y="0"/>
          <a:chExt cx="0" cy="0"/>
        </a:xfrm>
      </p:grpSpPr>
      <p:grpSp>
        <p:nvGrpSpPr>
          <p:cNvPr id="292" name="Shape 292"/>
          <p:cNvGrpSpPr/>
          <p:nvPr/>
        </p:nvGrpSpPr>
        <p:grpSpPr>
          <a:xfrm>
            <a:off x="6761305" y="1244399"/>
            <a:ext cx="1467612" cy="3634851"/>
            <a:chOff x="3856137" y="1311925"/>
            <a:chExt cx="1467612" cy="3523850"/>
          </a:xfrm>
        </p:grpSpPr>
        <p:sp>
          <p:nvSpPr>
            <p:cNvPr id="293" name="Shape 293"/>
            <p:cNvSpPr/>
            <p:nvPr/>
          </p:nvSpPr>
          <p:spPr>
            <a:xfrm>
              <a:off x="3856137" y="1311925"/>
              <a:ext cx="1467600" cy="3517200"/>
            </a:xfrm>
            <a:prstGeom prst="rect">
              <a:avLst/>
            </a:prstGeom>
            <a:solidFill>
              <a:srgbClr val="171616"/>
            </a:solidFill>
            <a:ln>
              <a:noFill/>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294" name="Shape 294"/>
            <p:cNvSpPr/>
            <p:nvPr/>
          </p:nvSpPr>
          <p:spPr>
            <a:xfrm>
              <a:off x="3856150" y="1314352"/>
              <a:ext cx="1467600" cy="615900"/>
            </a:xfrm>
            <a:prstGeom prst="rect">
              <a:avLst/>
            </a:prstGeom>
            <a:solidFill>
              <a:srgbClr val="C6201D">
                <a:alpha val="72940"/>
              </a:srgbClr>
            </a:solidFill>
            <a:ln>
              <a:noFill/>
            </a:ln>
          </p:spPr>
          <p:txBody>
            <a:bodyPr anchorCtr="0" anchor="ctr" bIns="45700" lIns="91425" rIns="91425" tIns="45700">
              <a:noAutofit/>
            </a:bodyPr>
            <a:lstStyle/>
            <a:p>
              <a:pPr indent="0" lvl="0" marL="0" marR="0" rtl="0" algn="ctr">
                <a:spcBef>
                  <a:spcPts val="0"/>
                </a:spcBef>
                <a:buNone/>
              </a:pPr>
              <a:r>
                <a:rPr lang="en">
                  <a:solidFill>
                    <a:srgbClr val="FFFFFF"/>
                  </a:solidFill>
                  <a:latin typeface="Lato"/>
                  <a:ea typeface="Lato"/>
                  <a:cs typeface="Lato"/>
                  <a:sym typeface="Lato"/>
                </a:rPr>
                <a:t>Pixy CMUcam5</a:t>
              </a:r>
            </a:p>
          </p:txBody>
        </p:sp>
        <p:sp>
          <p:nvSpPr>
            <p:cNvPr id="295" name="Shape 295"/>
            <p:cNvSpPr txBox="1"/>
            <p:nvPr/>
          </p:nvSpPr>
          <p:spPr>
            <a:xfrm>
              <a:off x="3892500" y="3390975"/>
              <a:ext cx="1391700" cy="1444800"/>
            </a:xfrm>
            <a:prstGeom prst="rect">
              <a:avLst/>
            </a:prstGeom>
            <a:noFill/>
            <a:ln>
              <a:noFill/>
            </a:ln>
          </p:spPr>
          <p:txBody>
            <a:bodyPr anchorCtr="0" anchor="ctr" bIns="45700" lIns="91425" rIns="91425" tIns="45700">
              <a:noAutofit/>
            </a:bodyPr>
            <a:lstStyle/>
            <a:p>
              <a:pPr lvl="0" marR="0" rtl="0" algn="l">
                <a:lnSpc>
                  <a:spcPct val="150000"/>
                </a:lnSpc>
                <a:spcBef>
                  <a:spcPts val="0"/>
                </a:spcBef>
                <a:buNone/>
              </a:pPr>
              <a:r>
                <a:rPr lang="en" sz="1300">
                  <a:solidFill>
                    <a:schemeClr val="lt1"/>
                  </a:solidFill>
                  <a:latin typeface="Calibri"/>
                  <a:ea typeface="Calibri"/>
                  <a:cs typeface="Calibri"/>
                  <a:sym typeface="Calibri"/>
                </a:rPr>
                <a:t>• </a:t>
              </a:r>
              <a:r>
                <a:rPr lang="en" sz="1300">
                  <a:solidFill>
                    <a:srgbClr val="FFFFFF"/>
                  </a:solidFill>
                  <a:latin typeface="Calibri"/>
                  <a:ea typeface="Calibri"/>
                  <a:cs typeface="Calibri"/>
                  <a:sym typeface="Calibri"/>
                </a:rPr>
                <a:t>$67.00</a:t>
              </a:r>
            </a:p>
            <a:p>
              <a:pPr lvl="0" marR="0" rtl="0" algn="l">
                <a:lnSpc>
                  <a:spcPct val="150000"/>
                </a:lnSpc>
                <a:spcBef>
                  <a:spcPts val="0"/>
                </a:spcBef>
                <a:buNone/>
              </a:pPr>
              <a:r>
                <a:rPr lang="en" sz="1300">
                  <a:solidFill>
                    <a:schemeClr val="lt1"/>
                  </a:solidFill>
                  <a:latin typeface="Calibri"/>
                  <a:ea typeface="Calibri"/>
                  <a:cs typeface="Calibri"/>
                  <a:sym typeface="Calibri"/>
                </a:rPr>
                <a:t>• </a:t>
              </a:r>
              <a:r>
                <a:rPr lang="en" sz="1300">
                  <a:solidFill>
                    <a:srgbClr val="FFFFFF"/>
                  </a:solidFill>
                  <a:latin typeface="Calibri"/>
                  <a:ea typeface="Calibri"/>
                  <a:cs typeface="Calibri"/>
                  <a:sym typeface="Calibri"/>
                </a:rPr>
                <a:t>800p</a:t>
              </a:r>
            </a:p>
            <a:p>
              <a:pPr lvl="0" marR="0" rtl="0" algn="l">
                <a:lnSpc>
                  <a:spcPct val="150000"/>
                </a:lnSpc>
                <a:spcBef>
                  <a:spcPts val="0"/>
                </a:spcBef>
                <a:buNone/>
              </a:pPr>
              <a:r>
                <a:rPr lang="en" sz="1300">
                  <a:solidFill>
                    <a:schemeClr val="lt1"/>
                  </a:solidFill>
                  <a:latin typeface="Calibri"/>
                  <a:ea typeface="Calibri"/>
                  <a:cs typeface="Calibri"/>
                  <a:sym typeface="Calibri"/>
                </a:rPr>
                <a:t>• </a:t>
              </a:r>
              <a:r>
                <a:rPr lang="en" sz="1300">
                  <a:solidFill>
                    <a:srgbClr val="FFFFFF"/>
                  </a:solidFill>
                  <a:latin typeface="Calibri"/>
                  <a:ea typeface="Calibri"/>
                  <a:cs typeface="Calibri"/>
                  <a:sym typeface="Calibri"/>
                </a:rPr>
                <a:t>Multiple plugins</a:t>
              </a:r>
              <a:br>
                <a:rPr lang="en" sz="1300">
                  <a:solidFill>
                    <a:srgbClr val="FFFFFF"/>
                  </a:solidFill>
                  <a:latin typeface="Calibri"/>
                  <a:ea typeface="Calibri"/>
                  <a:cs typeface="Calibri"/>
                  <a:sym typeface="Calibri"/>
                </a:rPr>
              </a:br>
              <a:r>
                <a:rPr lang="en" sz="1300">
                  <a:solidFill>
                    <a:schemeClr val="lt1"/>
                  </a:solidFill>
                  <a:latin typeface="Calibri"/>
                  <a:ea typeface="Calibri"/>
                  <a:cs typeface="Calibri"/>
                  <a:sym typeface="Calibri"/>
                </a:rPr>
                <a:t>• </a:t>
              </a:r>
              <a:r>
                <a:rPr lang="en" sz="1300">
                  <a:solidFill>
                    <a:srgbClr val="FFFFFF"/>
                  </a:solidFill>
                  <a:latin typeface="Calibri"/>
                  <a:ea typeface="Calibri"/>
                  <a:cs typeface="Calibri"/>
                  <a:sym typeface="Calibri"/>
                </a:rPr>
                <a:t>5.3 x 5 x 3.6 cm</a:t>
              </a:r>
            </a:p>
            <a:p>
              <a:pPr lvl="0" rtl="0">
                <a:lnSpc>
                  <a:spcPct val="150000"/>
                </a:lnSpc>
                <a:spcBef>
                  <a:spcPts val="0"/>
                </a:spcBef>
                <a:buNone/>
              </a:pPr>
              <a:r>
                <a:rPr lang="en" sz="1300">
                  <a:solidFill>
                    <a:schemeClr val="lt1"/>
                  </a:solidFill>
                  <a:latin typeface="Calibri"/>
                  <a:ea typeface="Calibri"/>
                  <a:cs typeface="Calibri"/>
                  <a:sym typeface="Calibri"/>
                </a:rPr>
                <a:t>• 75 x 47 FOV</a:t>
              </a:r>
            </a:p>
          </p:txBody>
        </p:sp>
      </p:grpSp>
      <p:grpSp>
        <p:nvGrpSpPr>
          <p:cNvPr id="296" name="Shape 296"/>
          <p:cNvGrpSpPr/>
          <p:nvPr/>
        </p:nvGrpSpPr>
        <p:grpSpPr>
          <a:xfrm>
            <a:off x="3809131" y="1270605"/>
            <a:ext cx="1525733" cy="3582455"/>
            <a:chOff x="3840000" y="1304175"/>
            <a:chExt cx="1483743" cy="3531600"/>
          </a:xfrm>
        </p:grpSpPr>
        <p:sp>
          <p:nvSpPr>
            <p:cNvPr id="297" name="Shape 297"/>
            <p:cNvSpPr/>
            <p:nvPr/>
          </p:nvSpPr>
          <p:spPr>
            <a:xfrm>
              <a:off x="3856137" y="1311925"/>
              <a:ext cx="1467600" cy="3517200"/>
            </a:xfrm>
            <a:prstGeom prst="rect">
              <a:avLst/>
            </a:prstGeom>
            <a:solidFill>
              <a:srgbClr val="171616"/>
            </a:solidFill>
            <a:ln>
              <a:noFill/>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298" name="Shape 298"/>
            <p:cNvSpPr/>
            <p:nvPr/>
          </p:nvSpPr>
          <p:spPr>
            <a:xfrm>
              <a:off x="3856143" y="1304175"/>
              <a:ext cx="1467600" cy="626100"/>
            </a:xfrm>
            <a:prstGeom prst="rect">
              <a:avLst/>
            </a:prstGeom>
            <a:solidFill>
              <a:srgbClr val="C6201D">
                <a:alpha val="72940"/>
              </a:srgbClr>
            </a:solidFill>
            <a:ln>
              <a:noFill/>
            </a:ln>
          </p:spPr>
          <p:txBody>
            <a:bodyPr anchorCtr="0" anchor="ctr" bIns="45700" lIns="91425" rIns="91425" tIns="45700">
              <a:noAutofit/>
            </a:bodyPr>
            <a:lstStyle/>
            <a:p>
              <a:pPr indent="0" lvl="0" marL="0" marR="0" rtl="0" algn="ctr">
                <a:spcBef>
                  <a:spcPts val="0"/>
                </a:spcBef>
                <a:buNone/>
              </a:pPr>
              <a:r>
                <a:rPr lang="en">
                  <a:solidFill>
                    <a:srgbClr val="FFFFFF"/>
                  </a:solidFill>
                  <a:latin typeface="Lato"/>
                  <a:ea typeface="Lato"/>
                  <a:cs typeface="Lato"/>
                  <a:sym typeface="Lato"/>
                </a:rPr>
                <a:t>Raspberry Pi Camera Module v2</a:t>
              </a:r>
            </a:p>
          </p:txBody>
        </p:sp>
        <p:sp>
          <p:nvSpPr>
            <p:cNvPr id="299" name="Shape 299"/>
            <p:cNvSpPr txBox="1"/>
            <p:nvPr/>
          </p:nvSpPr>
          <p:spPr>
            <a:xfrm>
              <a:off x="3840000" y="3390975"/>
              <a:ext cx="1467600" cy="1444800"/>
            </a:xfrm>
            <a:prstGeom prst="rect">
              <a:avLst/>
            </a:prstGeom>
            <a:noFill/>
            <a:ln>
              <a:noFill/>
            </a:ln>
          </p:spPr>
          <p:txBody>
            <a:bodyPr anchorCtr="0" anchor="ctr" bIns="45700" lIns="91425" rIns="91425" tIns="45700">
              <a:noAutofit/>
            </a:bodyPr>
            <a:lstStyle/>
            <a:p>
              <a:pPr lvl="0" marR="0" rtl="0" algn="l">
                <a:lnSpc>
                  <a:spcPct val="150000"/>
                </a:lnSpc>
                <a:spcBef>
                  <a:spcPts val="0"/>
                </a:spcBef>
                <a:buNone/>
              </a:pPr>
              <a:r>
                <a:rPr lang="en" sz="1300">
                  <a:solidFill>
                    <a:schemeClr val="lt1"/>
                  </a:solidFill>
                  <a:latin typeface="Calibri"/>
                  <a:ea typeface="Calibri"/>
                  <a:cs typeface="Calibri"/>
                  <a:sym typeface="Calibri"/>
                </a:rPr>
                <a:t>• </a:t>
              </a:r>
              <a:r>
                <a:rPr lang="en" sz="1300">
                  <a:solidFill>
                    <a:srgbClr val="FFFFFF"/>
                  </a:solidFill>
                  <a:latin typeface="Calibri"/>
                  <a:ea typeface="Calibri"/>
                  <a:cs typeface="Calibri"/>
                  <a:sym typeface="Calibri"/>
                </a:rPr>
                <a:t>$25.00</a:t>
              </a:r>
            </a:p>
            <a:p>
              <a:pPr lvl="0" marR="0" rtl="0" algn="l">
                <a:lnSpc>
                  <a:spcPct val="150000"/>
                </a:lnSpc>
                <a:spcBef>
                  <a:spcPts val="0"/>
                </a:spcBef>
                <a:buNone/>
              </a:pPr>
              <a:r>
                <a:rPr lang="en" sz="1300">
                  <a:solidFill>
                    <a:schemeClr val="lt1"/>
                  </a:solidFill>
                  <a:latin typeface="Calibri"/>
                  <a:ea typeface="Calibri"/>
                  <a:cs typeface="Calibri"/>
                  <a:sym typeface="Calibri"/>
                </a:rPr>
                <a:t>• </a:t>
              </a:r>
              <a:r>
                <a:rPr lang="en" sz="1300">
                  <a:solidFill>
                    <a:srgbClr val="FFFFFF"/>
                  </a:solidFill>
                  <a:latin typeface="Calibri"/>
                  <a:ea typeface="Calibri"/>
                  <a:cs typeface="Calibri"/>
                  <a:sym typeface="Calibri"/>
                </a:rPr>
                <a:t>1080p</a:t>
              </a:r>
            </a:p>
            <a:p>
              <a:pPr lvl="0" marR="0" rtl="0" algn="l">
                <a:lnSpc>
                  <a:spcPct val="150000"/>
                </a:lnSpc>
                <a:spcBef>
                  <a:spcPts val="0"/>
                </a:spcBef>
                <a:buNone/>
              </a:pPr>
              <a:r>
                <a:rPr lang="en" sz="1300">
                  <a:solidFill>
                    <a:schemeClr val="lt1"/>
                  </a:solidFill>
                  <a:latin typeface="Calibri"/>
                  <a:ea typeface="Calibri"/>
                  <a:cs typeface="Calibri"/>
                  <a:sym typeface="Calibri"/>
                </a:rPr>
                <a:t>• Ribbon Cable</a:t>
              </a:r>
            </a:p>
            <a:p>
              <a:pPr lvl="0" marR="0" rtl="0" algn="l">
                <a:lnSpc>
                  <a:spcPct val="150000"/>
                </a:lnSpc>
                <a:spcBef>
                  <a:spcPts val="0"/>
                </a:spcBef>
                <a:buNone/>
              </a:pPr>
              <a:r>
                <a:rPr lang="en" sz="1300">
                  <a:solidFill>
                    <a:schemeClr val="lt1"/>
                  </a:solidFill>
                  <a:latin typeface="Calibri"/>
                  <a:ea typeface="Calibri"/>
                  <a:cs typeface="Calibri"/>
                  <a:sym typeface="Calibri"/>
                </a:rPr>
                <a:t>• </a:t>
              </a:r>
              <a:r>
                <a:rPr lang="en" sz="1300">
                  <a:solidFill>
                    <a:srgbClr val="FFFFFF"/>
                  </a:solidFill>
                  <a:latin typeface="Calibri"/>
                  <a:ea typeface="Calibri"/>
                  <a:cs typeface="Calibri"/>
                  <a:sym typeface="Calibri"/>
                </a:rPr>
                <a:t>2.5 x 2.4 x 0.9 cm</a:t>
              </a:r>
            </a:p>
            <a:p>
              <a:pPr lvl="0" marR="0" rtl="0" algn="l">
                <a:lnSpc>
                  <a:spcPct val="150000"/>
                </a:lnSpc>
                <a:spcBef>
                  <a:spcPts val="0"/>
                </a:spcBef>
                <a:buNone/>
              </a:pPr>
              <a:r>
                <a:rPr lang="en" sz="1300">
                  <a:solidFill>
                    <a:schemeClr val="lt1"/>
                  </a:solidFill>
                  <a:latin typeface="Calibri"/>
                  <a:ea typeface="Calibri"/>
                  <a:cs typeface="Calibri"/>
                  <a:sym typeface="Calibri"/>
                </a:rPr>
                <a:t>• </a:t>
              </a:r>
              <a:r>
                <a:rPr lang="en" sz="1300">
                  <a:solidFill>
                    <a:srgbClr val="FFFFFF"/>
                  </a:solidFill>
                  <a:latin typeface="Calibri"/>
                  <a:ea typeface="Calibri"/>
                  <a:cs typeface="Calibri"/>
                  <a:sym typeface="Calibri"/>
                </a:rPr>
                <a:t>62 x 48 FOV</a:t>
              </a:r>
            </a:p>
          </p:txBody>
        </p:sp>
      </p:grpSp>
      <p:grpSp>
        <p:nvGrpSpPr>
          <p:cNvPr id="300" name="Shape 300"/>
          <p:cNvGrpSpPr/>
          <p:nvPr/>
        </p:nvGrpSpPr>
        <p:grpSpPr>
          <a:xfrm>
            <a:off x="910662" y="1299900"/>
            <a:ext cx="1467600" cy="3523850"/>
            <a:chOff x="3856137" y="1311925"/>
            <a:chExt cx="1467600" cy="3523850"/>
          </a:xfrm>
        </p:grpSpPr>
        <p:sp>
          <p:nvSpPr>
            <p:cNvPr id="301" name="Shape 301"/>
            <p:cNvSpPr/>
            <p:nvPr/>
          </p:nvSpPr>
          <p:spPr>
            <a:xfrm>
              <a:off x="3856137" y="1311925"/>
              <a:ext cx="1467600" cy="3517200"/>
            </a:xfrm>
            <a:prstGeom prst="rect">
              <a:avLst/>
            </a:prstGeom>
            <a:solidFill>
              <a:srgbClr val="171616"/>
            </a:solidFill>
            <a:ln>
              <a:noFill/>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302" name="Shape 302"/>
            <p:cNvSpPr/>
            <p:nvPr/>
          </p:nvSpPr>
          <p:spPr>
            <a:xfrm>
              <a:off x="3856137" y="1311925"/>
              <a:ext cx="1467600" cy="618300"/>
            </a:xfrm>
            <a:prstGeom prst="rect">
              <a:avLst/>
            </a:prstGeom>
            <a:solidFill>
              <a:srgbClr val="C6201D">
                <a:alpha val="72940"/>
              </a:srgbClr>
            </a:solidFill>
            <a:ln>
              <a:noFill/>
            </a:ln>
          </p:spPr>
          <p:txBody>
            <a:bodyPr anchorCtr="0" anchor="ctr" bIns="45700" lIns="91425" rIns="91425" tIns="45700">
              <a:noAutofit/>
            </a:bodyPr>
            <a:lstStyle/>
            <a:p>
              <a:pPr indent="0" lvl="0" marL="0" marR="0" rtl="0" algn="ctr">
                <a:spcBef>
                  <a:spcPts val="0"/>
                </a:spcBef>
                <a:buNone/>
              </a:pPr>
              <a:r>
                <a:rPr lang="en">
                  <a:solidFill>
                    <a:srgbClr val="FFFFFF"/>
                  </a:solidFill>
                  <a:latin typeface="Lato"/>
                  <a:ea typeface="Lato"/>
                  <a:cs typeface="Lato"/>
                  <a:sym typeface="Lato"/>
                </a:rPr>
                <a:t>Logitech C920  Webcam</a:t>
              </a:r>
            </a:p>
          </p:txBody>
        </p:sp>
        <p:sp>
          <p:nvSpPr>
            <p:cNvPr id="303" name="Shape 303"/>
            <p:cNvSpPr txBox="1"/>
            <p:nvPr/>
          </p:nvSpPr>
          <p:spPr>
            <a:xfrm>
              <a:off x="3892500" y="3390975"/>
              <a:ext cx="1391700" cy="1444800"/>
            </a:xfrm>
            <a:prstGeom prst="rect">
              <a:avLst/>
            </a:prstGeom>
            <a:noFill/>
            <a:ln>
              <a:noFill/>
            </a:ln>
          </p:spPr>
          <p:txBody>
            <a:bodyPr anchorCtr="0" anchor="ctr" bIns="45700" lIns="91425" rIns="91425" tIns="45700">
              <a:noAutofit/>
            </a:bodyPr>
            <a:lstStyle/>
            <a:p>
              <a:pPr lvl="0" marR="0" rtl="0">
                <a:lnSpc>
                  <a:spcPct val="150000"/>
                </a:lnSpc>
                <a:spcBef>
                  <a:spcPts val="0"/>
                </a:spcBef>
                <a:buNone/>
              </a:pPr>
              <a:r>
                <a:rPr lang="en" sz="1300">
                  <a:solidFill>
                    <a:srgbClr val="FFFFFF"/>
                  </a:solidFill>
                  <a:latin typeface="Calibri"/>
                  <a:ea typeface="Calibri"/>
                  <a:cs typeface="Calibri"/>
                  <a:sym typeface="Calibri"/>
                </a:rPr>
                <a:t>• $52.49</a:t>
              </a:r>
            </a:p>
            <a:p>
              <a:pPr lvl="0" rtl="0">
                <a:lnSpc>
                  <a:spcPct val="150000"/>
                </a:lnSpc>
                <a:spcBef>
                  <a:spcPts val="0"/>
                </a:spcBef>
                <a:buNone/>
              </a:pPr>
              <a:r>
                <a:rPr lang="en" sz="1300">
                  <a:solidFill>
                    <a:schemeClr val="lt1"/>
                  </a:solidFill>
                  <a:latin typeface="Calibri"/>
                  <a:ea typeface="Calibri"/>
                  <a:cs typeface="Calibri"/>
                  <a:sym typeface="Calibri"/>
                </a:rPr>
                <a:t>• 1080p</a:t>
              </a:r>
            </a:p>
            <a:p>
              <a:pPr lvl="0" marR="0" rtl="0">
                <a:lnSpc>
                  <a:spcPct val="150000"/>
                </a:lnSpc>
                <a:spcBef>
                  <a:spcPts val="0"/>
                </a:spcBef>
                <a:buNone/>
              </a:pPr>
              <a:r>
                <a:rPr lang="en" sz="1300">
                  <a:solidFill>
                    <a:schemeClr val="lt1"/>
                  </a:solidFill>
                  <a:latin typeface="Calibri"/>
                  <a:ea typeface="Calibri"/>
                  <a:cs typeface="Calibri"/>
                  <a:sym typeface="Calibri"/>
                </a:rPr>
                <a:t>• </a:t>
              </a:r>
              <a:r>
                <a:rPr lang="en" sz="1300">
                  <a:solidFill>
                    <a:srgbClr val="FFFFFF"/>
                  </a:solidFill>
                  <a:latin typeface="Calibri"/>
                  <a:ea typeface="Calibri"/>
                  <a:cs typeface="Calibri"/>
                  <a:sym typeface="Calibri"/>
                </a:rPr>
                <a:t>6 ft USB</a:t>
              </a:r>
              <a:br>
                <a:rPr lang="en" sz="1300">
                  <a:solidFill>
                    <a:srgbClr val="FFFFFF"/>
                  </a:solidFill>
                  <a:latin typeface="Calibri"/>
                  <a:ea typeface="Calibri"/>
                  <a:cs typeface="Calibri"/>
                  <a:sym typeface="Calibri"/>
                </a:rPr>
              </a:br>
              <a:r>
                <a:rPr lang="en" sz="1300">
                  <a:solidFill>
                    <a:schemeClr val="lt1"/>
                  </a:solidFill>
                  <a:latin typeface="Calibri"/>
                  <a:ea typeface="Calibri"/>
                  <a:cs typeface="Calibri"/>
                  <a:sym typeface="Calibri"/>
                </a:rPr>
                <a:t>• </a:t>
              </a:r>
              <a:r>
                <a:rPr lang="en" sz="1300">
                  <a:solidFill>
                    <a:srgbClr val="FFFFFF"/>
                  </a:solidFill>
                  <a:latin typeface="Calibri"/>
                  <a:ea typeface="Calibri"/>
                  <a:cs typeface="Calibri"/>
                  <a:sym typeface="Calibri"/>
                </a:rPr>
                <a:t>7 </a:t>
              </a:r>
              <a:r>
                <a:rPr lang="en" sz="1300">
                  <a:solidFill>
                    <a:schemeClr val="lt1"/>
                  </a:solidFill>
                  <a:latin typeface="Calibri"/>
                  <a:ea typeface="Calibri"/>
                  <a:cs typeface="Calibri"/>
                  <a:sym typeface="Calibri"/>
                </a:rPr>
                <a:t>x</a:t>
              </a:r>
              <a:r>
                <a:rPr lang="en" sz="1300">
                  <a:solidFill>
                    <a:srgbClr val="FFFFFF"/>
                  </a:solidFill>
                  <a:latin typeface="Calibri"/>
                  <a:ea typeface="Calibri"/>
                  <a:cs typeface="Calibri"/>
                  <a:sym typeface="Calibri"/>
                </a:rPr>
                <a:t> 4.8 x 9.2 cm</a:t>
              </a:r>
            </a:p>
            <a:p>
              <a:pPr lvl="0" marR="0" rtl="0">
                <a:lnSpc>
                  <a:spcPct val="150000"/>
                </a:lnSpc>
                <a:spcBef>
                  <a:spcPts val="0"/>
                </a:spcBef>
                <a:buNone/>
              </a:pPr>
              <a:r>
                <a:rPr lang="en" sz="1300">
                  <a:solidFill>
                    <a:schemeClr val="lt1"/>
                  </a:solidFill>
                  <a:latin typeface="Calibri"/>
                  <a:ea typeface="Calibri"/>
                  <a:cs typeface="Calibri"/>
                  <a:sym typeface="Calibri"/>
                </a:rPr>
                <a:t>• 70 x 43 FOV</a:t>
              </a:r>
              <a:r>
                <a:rPr lang="en" sz="1300">
                  <a:solidFill>
                    <a:srgbClr val="FFFFFF"/>
                  </a:solidFill>
                  <a:latin typeface="Calibri"/>
                  <a:ea typeface="Calibri"/>
                  <a:cs typeface="Calibri"/>
                  <a:sym typeface="Calibri"/>
                </a:rPr>
                <a:t> </a:t>
              </a:r>
            </a:p>
          </p:txBody>
        </p:sp>
      </p:grpSp>
      <p:sp>
        <p:nvSpPr>
          <p:cNvPr id="304" name="Shape 304"/>
          <p:cNvSpPr txBox="1"/>
          <p:nvPr>
            <p:ph type="title"/>
          </p:nvPr>
        </p:nvSpPr>
        <p:spPr>
          <a:xfrm>
            <a:off x="235500" y="238950"/>
            <a:ext cx="6397200" cy="626100"/>
          </a:xfrm>
          <a:prstGeom prst="rect">
            <a:avLst/>
          </a:prstGeom>
        </p:spPr>
        <p:txBody>
          <a:bodyPr anchorCtr="0" anchor="t" bIns="91425" lIns="91425" rIns="91425" tIns="91425">
            <a:noAutofit/>
          </a:bodyPr>
          <a:lstStyle/>
          <a:p>
            <a:pPr lvl="0" rtl="0">
              <a:spcBef>
                <a:spcPts val="0"/>
              </a:spcBef>
              <a:buNone/>
            </a:pPr>
            <a:r>
              <a:rPr lang="en"/>
              <a:t>Camera Selection</a:t>
            </a:r>
          </a:p>
        </p:txBody>
      </p:sp>
      <p:sp>
        <p:nvSpPr>
          <p:cNvPr id="305" name="Shape 305"/>
          <p:cNvSpPr/>
          <p:nvPr/>
        </p:nvSpPr>
        <p:spPr>
          <a:xfrm>
            <a:off x="910675" y="1933325"/>
            <a:ext cx="1467600" cy="14133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306" name="Shape 306"/>
          <p:cNvPicPr preferRelativeResize="0"/>
          <p:nvPr/>
        </p:nvPicPr>
        <p:blipFill>
          <a:blip r:embed="rId3">
            <a:alphaModFix/>
          </a:blip>
          <a:stretch>
            <a:fillRect/>
          </a:stretch>
        </p:blipFill>
        <p:spPr>
          <a:xfrm>
            <a:off x="6787525" y="1929800"/>
            <a:ext cx="1415099" cy="1413299"/>
          </a:xfrm>
          <a:prstGeom prst="rect">
            <a:avLst/>
          </a:prstGeom>
          <a:noFill/>
          <a:ln cap="flat" cmpd="sng" w="19050">
            <a:solidFill>
              <a:srgbClr val="000000"/>
            </a:solidFill>
            <a:prstDash val="solid"/>
            <a:round/>
            <a:headEnd len="med" w="med" type="none"/>
            <a:tailEnd len="med" w="med" type="none"/>
          </a:ln>
        </p:spPr>
      </p:pic>
      <p:grpSp>
        <p:nvGrpSpPr>
          <p:cNvPr id="307" name="Shape 307"/>
          <p:cNvGrpSpPr/>
          <p:nvPr/>
        </p:nvGrpSpPr>
        <p:grpSpPr>
          <a:xfrm>
            <a:off x="921307" y="1933350"/>
            <a:ext cx="1446320" cy="1413300"/>
            <a:chOff x="2027624" y="2355175"/>
            <a:chExt cx="1467600" cy="1413300"/>
          </a:xfrm>
        </p:grpSpPr>
        <p:sp>
          <p:nvSpPr>
            <p:cNvPr id="308" name="Shape 308"/>
            <p:cNvSpPr/>
            <p:nvPr/>
          </p:nvSpPr>
          <p:spPr>
            <a:xfrm>
              <a:off x="2027624" y="2355175"/>
              <a:ext cx="1467600" cy="1413300"/>
            </a:xfrm>
            <a:prstGeom prst="rect">
              <a:avLst/>
            </a:prstGeom>
            <a:solidFill>
              <a:srgbClr val="FFFFFF"/>
            </a:solidFill>
            <a:ln cap="flat" cmpd="sng" w="19050">
              <a:solidFill>
                <a:srgbClr val="0000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pic>
          <p:nvPicPr>
            <p:cNvPr id="309" name="Shape 309"/>
            <p:cNvPicPr preferRelativeResize="0"/>
            <p:nvPr/>
          </p:nvPicPr>
          <p:blipFill rotWithShape="1">
            <a:blip r:embed="rId4">
              <a:alphaModFix/>
            </a:blip>
            <a:srcRect b="0" l="-3892" r="-4838" t="0"/>
            <a:stretch/>
          </p:blipFill>
          <p:spPr>
            <a:xfrm>
              <a:off x="2027625" y="2683225"/>
              <a:ext cx="1467600" cy="780449"/>
            </a:xfrm>
            <a:prstGeom prst="rect">
              <a:avLst/>
            </a:prstGeom>
            <a:noFill/>
            <a:ln>
              <a:noFill/>
            </a:ln>
          </p:spPr>
        </p:pic>
      </p:grpSp>
      <p:pic>
        <p:nvPicPr>
          <p:cNvPr id="310" name="Shape 310"/>
          <p:cNvPicPr preferRelativeResize="0"/>
          <p:nvPr/>
        </p:nvPicPr>
        <p:blipFill>
          <a:blip r:embed="rId5">
            <a:alphaModFix/>
          </a:blip>
          <a:stretch>
            <a:fillRect/>
          </a:stretch>
        </p:blipFill>
        <p:spPr>
          <a:xfrm>
            <a:off x="3864450" y="1944212"/>
            <a:ext cx="1415100" cy="1415100"/>
          </a:xfrm>
          <a:prstGeom prst="rect">
            <a:avLst/>
          </a:prstGeom>
          <a:noFill/>
          <a:ln cap="flat" cmpd="sng" w="19050">
            <a:solidFill>
              <a:srgbClr val="000000"/>
            </a:solidFill>
            <a:prstDash val="solid"/>
            <a:round/>
            <a:headEnd len="med" w="med" type="none"/>
            <a:tailEnd len="med" w="med" type="none"/>
          </a:ln>
        </p:spPr>
      </p:pic>
      <p:sp>
        <p:nvSpPr>
          <p:cNvPr id="311" name="Shape 311"/>
          <p:cNvSpPr/>
          <p:nvPr/>
        </p:nvSpPr>
        <p:spPr>
          <a:xfrm>
            <a:off x="919799" y="1922800"/>
            <a:ext cx="1446299" cy="1434300"/>
          </a:xfrm>
          <a:prstGeom prst="rect">
            <a:avLst/>
          </a:prstGeom>
          <a:solidFill>
            <a:srgbClr val="FFFFFF"/>
          </a:solidFill>
          <a:ln cap="flat" cmpd="sng" w="19050">
            <a:solidFill>
              <a:srgbClr val="0000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pic>
        <p:nvPicPr>
          <p:cNvPr id="312" name="Shape 312"/>
          <p:cNvPicPr preferRelativeResize="0"/>
          <p:nvPr/>
        </p:nvPicPr>
        <p:blipFill rotWithShape="1">
          <a:blip r:embed="rId4">
            <a:alphaModFix/>
          </a:blip>
          <a:srcRect b="0" l="-3892" r="-4838" t="0"/>
          <a:stretch/>
        </p:blipFill>
        <p:spPr>
          <a:xfrm>
            <a:off x="919791" y="2255733"/>
            <a:ext cx="1462905" cy="79207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6" name="Shape 316"/>
        <p:cNvGrpSpPr/>
        <p:nvPr/>
      </p:nvGrpSpPr>
      <p:grpSpPr>
        <a:xfrm>
          <a:off x="0" y="0"/>
          <a:ext cx="0" cy="0"/>
          <a:chOff x="0" y="0"/>
          <a:chExt cx="0" cy="0"/>
        </a:xfrm>
      </p:grpSpPr>
      <p:sp>
        <p:nvSpPr>
          <p:cNvPr id="317" name="Shape 317"/>
          <p:cNvSpPr txBox="1"/>
          <p:nvPr>
            <p:ph type="title"/>
          </p:nvPr>
        </p:nvSpPr>
        <p:spPr>
          <a:xfrm>
            <a:off x="235500" y="238950"/>
            <a:ext cx="6397200" cy="626100"/>
          </a:xfrm>
          <a:prstGeom prst="rect">
            <a:avLst/>
          </a:prstGeom>
        </p:spPr>
        <p:txBody>
          <a:bodyPr anchorCtr="0" anchor="t" bIns="91425" lIns="91425" rIns="91425" tIns="91425">
            <a:noAutofit/>
          </a:bodyPr>
          <a:lstStyle/>
          <a:p>
            <a:pPr lvl="0" rtl="0">
              <a:spcBef>
                <a:spcPts val="0"/>
              </a:spcBef>
              <a:buClr>
                <a:srgbClr val="000000"/>
              </a:buClr>
              <a:buSzPct val="34375"/>
              <a:buFont typeface="Arial"/>
              <a:buNone/>
            </a:pPr>
            <a:r>
              <a:rPr lang="en"/>
              <a:t>Logitech C920 Webcam</a:t>
            </a:r>
          </a:p>
        </p:txBody>
      </p:sp>
      <p:pic>
        <p:nvPicPr>
          <p:cNvPr descr="camera.jpg" id="318" name="Shape 318"/>
          <p:cNvPicPr preferRelativeResize="0"/>
          <p:nvPr/>
        </p:nvPicPr>
        <p:blipFill rotWithShape="1">
          <a:blip r:embed="rId3">
            <a:alphaModFix/>
          </a:blip>
          <a:srcRect b="58548" l="0" r="0" t="18968"/>
          <a:stretch/>
        </p:blipFill>
        <p:spPr>
          <a:xfrm>
            <a:off x="4453750" y="1417623"/>
            <a:ext cx="3166200" cy="1265489"/>
          </a:xfrm>
          <a:prstGeom prst="rect">
            <a:avLst/>
          </a:prstGeom>
          <a:noFill/>
          <a:ln cap="flat" cmpd="sng" w="28575">
            <a:solidFill>
              <a:srgbClr val="000000"/>
            </a:solidFill>
            <a:prstDash val="solid"/>
            <a:round/>
            <a:headEnd len="med" w="med" type="none"/>
            <a:tailEnd len="med" w="med" type="none"/>
          </a:ln>
        </p:spPr>
      </p:pic>
      <p:graphicFrame>
        <p:nvGraphicFramePr>
          <p:cNvPr id="319" name="Shape 319"/>
          <p:cNvGraphicFramePr/>
          <p:nvPr/>
        </p:nvGraphicFramePr>
        <p:xfrm>
          <a:off x="1220137" y="3399312"/>
          <a:ext cx="3000000" cy="3000000"/>
        </p:xfrm>
        <a:graphic>
          <a:graphicData uri="http://schemas.openxmlformats.org/drawingml/2006/table">
            <a:tbl>
              <a:tblPr>
                <a:noFill/>
                <a:tableStyleId>{3DD09168-42AD-4296-960D-CAD2F1509D3A}</a:tableStyleId>
              </a:tblPr>
              <a:tblGrid>
                <a:gridCol w="2483350"/>
                <a:gridCol w="1023450"/>
                <a:gridCol w="1316450"/>
                <a:gridCol w="878150"/>
                <a:gridCol w="1002300"/>
              </a:tblGrid>
              <a:tr h="370950">
                <a:tc>
                  <a:txBody>
                    <a:bodyPr>
                      <a:noAutofit/>
                    </a:bodyPr>
                    <a:lstStyle/>
                    <a:p>
                      <a:pPr lvl="0" rtl="0" algn="ctr">
                        <a:spcBef>
                          <a:spcPts val="0"/>
                        </a:spcBef>
                        <a:buNone/>
                      </a:pPr>
                      <a:r>
                        <a:rPr b="1" lang="en">
                          <a:solidFill>
                            <a:srgbClr val="FFFFFF"/>
                          </a:solidFill>
                          <a:latin typeface="Calibri"/>
                          <a:ea typeface="Calibri"/>
                          <a:cs typeface="Calibri"/>
                          <a:sym typeface="Calibri"/>
                        </a:rPr>
                        <a:t>Make</a:t>
                      </a:r>
                    </a:p>
                  </a:txBody>
                  <a:tcPr marT="63500" marB="63500" marR="63500" marL="63500">
                    <a:lnL cap="flat" cmpd="sng" w="28575">
                      <a:solidFill>
                        <a:srgbClr val="000000"/>
                      </a:solidFill>
                      <a:prstDash val="solid"/>
                      <a:round/>
                      <a:headEnd len="med" w="med" type="none"/>
                      <a:tailEnd len="med" w="med" type="none"/>
                    </a:lnL>
                    <a:lnR cap="flat" cmpd="sng" w="28575">
                      <a:solidFill>
                        <a:srgbClr val="000000"/>
                      </a:solidFill>
                      <a:prstDash val="solid"/>
                      <a:round/>
                      <a:headEnd len="med" w="med" type="none"/>
                      <a:tailEnd len="med" w="med" type="none"/>
                    </a:lnR>
                    <a:lnT cap="flat" cmpd="sng" w="28575">
                      <a:solidFill>
                        <a:srgbClr val="000000"/>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000000"/>
                    </a:solidFill>
                  </a:tcPr>
                </a:tc>
                <a:tc>
                  <a:txBody>
                    <a:bodyPr>
                      <a:noAutofit/>
                    </a:bodyPr>
                    <a:lstStyle/>
                    <a:p>
                      <a:pPr lvl="0" rtl="0" algn="ctr">
                        <a:spcBef>
                          <a:spcPts val="0"/>
                        </a:spcBef>
                        <a:buNone/>
                      </a:pPr>
                      <a:r>
                        <a:rPr b="1" lang="en">
                          <a:solidFill>
                            <a:srgbClr val="FFFFFF"/>
                          </a:solidFill>
                          <a:latin typeface="Calibri"/>
                          <a:ea typeface="Calibri"/>
                          <a:cs typeface="Calibri"/>
                          <a:sym typeface="Calibri"/>
                        </a:rPr>
                        <a:t>Angle of View</a:t>
                      </a:r>
                    </a:p>
                  </a:txBody>
                  <a:tcPr marT="63500" marB="63500" marR="63500" marL="63500">
                    <a:lnL cap="flat" cmpd="sng" w="28575">
                      <a:solidFill>
                        <a:srgbClr val="000000"/>
                      </a:solidFill>
                      <a:prstDash val="solid"/>
                      <a:round/>
                      <a:headEnd len="med" w="med" type="none"/>
                      <a:tailEnd len="med" w="med" type="none"/>
                    </a:lnL>
                    <a:lnR cap="flat" cmpd="sng" w="28575">
                      <a:solidFill>
                        <a:srgbClr val="000000"/>
                      </a:solidFill>
                      <a:prstDash val="solid"/>
                      <a:round/>
                      <a:headEnd len="med" w="med" type="none"/>
                      <a:tailEnd len="med" w="med" type="none"/>
                    </a:lnR>
                    <a:lnT cap="flat" cmpd="sng" w="28575">
                      <a:solidFill>
                        <a:srgbClr val="000000"/>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000000"/>
                    </a:solidFill>
                  </a:tcPr>
                </a:tc>
                <a:tc>
                  <a:txBody>
                    <a:bodyPr>
                      <a:noAutofit/>
                    </a:bodyPr>
                    <a:lstStyle/>
                    <a:p>
                      <a:pPr lvl="0" rtl="0" algn="ctr">
                        <a:spcBef>
                          <a:spcPts val="0"/>
                        </a:spcBef>
                        <a:buNone/>
                      </a:pPr>
                      <a:r>
                        <a:rPr b="1" lang="en">
                          <a:solidFill>
                            <a:srgbClr val="FFFFFF"/>
                          </a:solidFill>
                          <a:latin typeface="Calibri"/>
                          <a:ea typeface="Calibri"/>
                          <a:cs typeface="Calibri"/>
                          <a:sym typeface="Calibri"/>
                        </a:rPr>
                        <a:t>Resolution</a:t>
                      </a:r>
                    </a:p>
                  </a:txBody>
                  <a:tcPr marT="63500" marB="63500" marR="63500" marL="63500">
                    <a:lnL cap="flat" cmpd="sng" w="28575">
                      <a:solidFill>
                        <a:srgbClr val="000000"/>
                      </a:solidFill>
                      <a:prstDash val="solid"/>
                      <a:round/>
                      <a:headEnd len="med" w="med" type="none"/>
                      <a:tailEnd len="med" w="med" type="none"/>
                    </a:lnL>
                    <a:lnR cap="flat" cmpd="sng" w="28575">
                      <a:solidFill>
                        <a:srgbClr val="000000"/>
                      </a:solidFill>
                      <a:prstDash val="solid"/>
                      <a:round/>
                      <a:headEnd len="med" w="med" type="none"/>
                      <a:tailEnd len="med" w="med" type="none"/>
                    </a:lnR>
                    <a:lnT cap="flat" cmpd="sng" w="28575">
                      <a:solidFill>
                        <a:srgbClr val="000000"/>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000000"/>
                    </a:solidFill>
                  </a:tcPr>
                </a:tc>
                <a:tc>
                  <a:txBody>
                    <a:bodyPr>
                      <a:noAutofit/>
                    </a:bodyPr>
                    <a:lstStyle/>
                    <a:p>
                      <a:pPr lvl="0" rtl="0" algn="ctr">
                        <a:spcBef>
                          <a:spcPts val="0"/>
                        </a:spcBef>
                        <a:buNone/>
                      </a:pPr>
                      <a:r>
                        <a:rPr b="1" lang="en">
                          <a:solidFill>
                            <a:srgbClr val="FFFFFF"/>
                          </a:solidFill>
                          <a:latin typeface="Calibri"/>
                          <a:ea typeface="Calibri"/>
                          <a:cs typeface="Calibri"/>
                          <a:sym typeface="Calibri"/>
                        </a:rPr>
                        <a:t>Frame Rate</a:t>
                      </a:r>
                    </a:p>
                  </a:txBody>
                  <a:tcPr marT="63500" marB="63500" marR="63500" marL="63500">
                    <a:lnL cap="flat" cmpd="sng" w="28575">
                      <a:solidFill>
                        <a:srgbClr val="000000"/>
                      </a:solidFill>
                      <a:prstDash val="solid"/>
                      <a:round/>
                      <a:headEnd len="med" w="med" type="none"/>
                      <a:tailEnd len="med" w="med" type="none"/>
                    </a:lnL>
                    <a:lnR cap="flat" cmpd="sng" w="28575">
                      <a:solidFill>
                        <a:srgbClr val="000000"/>
                      </a:solidFill>
                      <a:prstDash val="solid"/>
                      <a:round/>
                      <a:headEnd len="med" w="med" type="none"/>
                      <a:tailEnd len="med" w="med" type="none"/>
                    </a:lnR>
                    <a:lnT cap="flat" cmpd="sng" w="28575">
                      <a:solidFill>
                        <a:srgbClr val="000000"/>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000000"/>
                    </a:solidFill>
                  </a:tcPr>
                </a:tc>
                <a:tc>
                  <a:txBody>
                    <a:bodyPr>
                      <a:noAutofit/>
                    </a:bodyPr>
                    <a:lstStyle/>
                    <a:p>
                      <a:pPr lvl="0" rtl="0" algn="ctr">
                        <a:spcBef>
                          <a:spcPts val="0"/>
                        </a:spcBef>
                        <a:buNone/>
                      </a:pPr>
                      <a:r>
                        <a:rPr b="1" lang="en">
                          <a:solidFill>
                            <a:srgbClr val="FFFFFF"/>
                          </a:solidFill>
                          <a:latin typeface="Calibri"/>
                          <a:ea typeface="Calibri"/>
                          <a:cs typeface="Calibri"/>
                          <a:sym typeface="Calibri"/>
                        </a:rPr>
                        <a:t>Price ($USD)</a:t>
                      </a:r>
                    </a:p>
                  </a:txBody>
                  <a:tcPr marT="63500" marB="63500" marR="63500" marL="63500">
                    <a:lnL cap="flat" cmpd="sng" w="28575">
                      <a:solidFill>
                        <a:srgbClr val="000000"/>
                      </a:solidFill>
                      <a:prstDash val="solid"/>
                      <a:round/>
                      <a:headEnd len="med" w="med" type="none"/>
                      <a:tailEnd len="med" w="med" type="none"/>
                    </a:lnL>
                    <a:lnR cap="flat" cmpd="sng" w="28575">
                      <a:solidFill>
                        <a:srgbClr val="000000"/>
                      </a:solidFill>
                      <a:prstDash val="solid"/>
                      <a:round/>
                      <a:headEnd len="med" w="med" type="none"/>
                      <a:tailEnd len="med" w="med" type="none"/>
                    </a:lnR>
                    <a:lnT cap="flat" cmpd="sng" w="28575">
                      <a:solidFill>
                        <a:srgbClr val="000000"/>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000000"/>
                    </a:solidFill>
                  </a:tcPr>
                </a:tc>
              </a:tr>
              <a:tr h="264300">
                <a:tc>
                  <a:txBody>
                    <a:bodyPr>
                      <a:noAutofit/>
                    </a:bodyPr>
                    <a:lstStyle/>
                    <a:p>
                      <a:pPr lvl="0" rtl="0">
                        <a:spcBef>
                          <a:spcPts val="0"/>
                        </a:spcBef>
                        <a:buNone/>
                      </a:pPr>
                      <a:r>
                        <a:rPr lang="en">
                          <a:solidFill>
                            <a:srgbClr val="FFFFFF"/>
                          </a:solidFill>
                          <a:latin typeface="Calibri"/>
                          <a:ea typeface="Calibri"/>
                          <a:cs typeface="Calibri"/>
                          <a:sym typeface="Calibri"/>
                        </a:rPr>
                        <a:t>Logitech HD Pro Webcam C920</a:t>
                      </a:r>
                    </a:p>
                  </a:txBody>
                  <a:tcPr marT="63500" marB="63500" marR="63500" marL="63500">
                    <a:lnL cap="flat" cmpd="sng" w="28575">
                      <a:solidFill>
                        <a:srgbClr val="000000"/>
                      </a:solidFill>
                      <a:prstDash val="solid"/>
                      <a:round/>
                      <a:headEnd len="med" w="med" type="none"/>
                      <a:tailEnd len="med" w="med" type="none"/>
                    </a:lnL>
                    <a:lnR cap="flat" cmpd="sng" w="28575">
                      <a:solidFill>
                        <a:srgbClr val="000000"/>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000000"/>
                      </a:solidFill>
                      <a:prstDash val="solid"/>
                      <a:round/>
                      <a:headEnd len="med" w="med" type="none"/>
                      <a:tailEnd len="med" w="med" type="none"/>
                    </a:lnB>
                    <a:solidFill>
                      <a:srgbClr val="8C3A38"/>
                    </a:solidFill>
                  </a:tcPr>
                </a:tc>
                <a:tc>
                  <a:txBody>
                    <a:bodyPr>
                      <a:noAutofit/>
                    </a:bodyPr>
                    <a:lstStyle/>
                    <a:p>
                      <a:pPr lvl="0" rtl="0" algn="r">
                        <a:spcBef>
                          <a:spcPts val="0"/>
                        </a:spcBef>
                        <a:buNone/>
                      </a:pPr>
                      <a:r>
                        <a:rPr lang="en">
                          <a:solidFill>
                            <a:srgbClr val="FFFFFF"/>
                          </a:solidFill>
                          <a:latin typeface="Calibri"/>
                          <a:ea typeface="Calibri"/>
                          <a:cs typeface="Calibri"/>
                          <a:sym typeface="Calibri"/>
                        </a:rPr>
                        <a:t>70 x 43</a:t>
                      </a:r>
                    </a:p>
                  </a:txBody>
                  <a:tcPr marT="63500" marB="63500" marR="63500" marL="63500">
                    <a:lnL cap="flat" cmpd="sng" w="28575">
                      <a:solidFill>
                        <a:srgbClr val="000000"/>
                      </a:solidFill>
                      <a:prstDash val="solid"/>
                      <a:round/>
                      <a:headEnd len="med" w="med" type="none"/>
                      <a:tailEnd len="med" w="med" type="none"/>
                    </a:lnL>
                    <a:lnR cap="flat" cmpd="sng" w="28575">
                      <a:solidFill>
                        <a:srgbClr val="000000"/>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000000"/>
                      </a:solidFill>
                      <a:prstDash val="solid"/>
                      <a:round/>
                      <a:headEnd len="med" w="med" type="none"/>
                      <a:tailEnd len="med" w="med" type="none"/>
                    </a:lnB>
                    <a:solidFill>
                      <a:srgbClr val="8C3A38"/>
                    </a:solidFill>
                  </a:tcPr>
                </a:tc>
                <a:tc>
                  <a:txBody>
                    <a:bodyPr>
                      <a:noAutofit/>
                    </a:bodyPr>
                    <a:lstStyle/>
                    <a:p>
                      <a:pPr lvl="0" rtl="0" algn="r">
                        <a:spcBef>
                          <a:spcPts val="0"/>
                        </a:spcBef>
                        <a:buNone/>
                      </a:pPr>
                      <a:r>
                        <a:rPr lang="en">
                          <a:solidFill>
                            <a:srgbClr val="FFFFFF"/>
                          </a:solidFill>
                          <a:latin typeface="Calibri"/>
                          <a:ea typeface="Calibri"/>
                          <a:cs typeface="Calibri"/>
                          <a:sym typeface="Calibri"/>
                        </a:rPr>
                        <a:t>1920 x 1080</a:t>
                      </a:r>
                    </a:p>
                  </a:txBody>
                  <a:tcPr marT="63500" marB="63500" marR="63500" marL="63500">
                    <a:lnL cap="flat" cmpd="sng" w="28575">
                      <a:solidFill>
                        <a:srgbClr val="000000"/>
                      </a:solidFill>
                      <a:prstDash val="solid"/>
                      <a:round/>
                      <a:headEnd len="med" w="med" type="none"/>
                      <a:tailEnd len="med" w="med" type="none"/>
                    </a:lnL>
                    <a:lnR cap="flat" cmpd="sng" w="28575">
                      <a:solidFill>
                        <a:srgbClr val="000000"/>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000000"/>
                      </a:solidFill>
                      <a:prstDash val="solid"/>
                      <a:round/>
                      <a:headEnd len="med" w="med" type="none"/>
                      <a:tailEnd len="med" w="med" type="none"/>
                    </a:lnB>
                    <a:solidFill>
                      <a:srgbClr val="8C3A38"/>
                    </a:solidFill>
                  </a:tcPr>
                </a:tc>
                <a:tc>
                  <a:txBody>
                    <a:bodyPr>
                      <a:noAutofit/>
                    </a:bodyPr>
                    <a:lstStyle/>
                    <a:p>
                      <a:pPr lvl="0" rtl="0" algn="r">
                        <a:spcBef>
                          <a:spcPts val="0"/>
                        </a:spcBef>
                        <a:buNone/>
                      </a:pPr>
                      <a:r>
                        <a:rPr lang="en">
                          <a:solidFill>
                            <a:srgbClr val="FFFFFF"/>
                          </a:solidFill>
                          <a:latin typeface="Calibri"/>
                          <a:ea typeface="Calibri"/>
                          <a:cs typeface="Calibri"/>
                          <a:sym typeface="Calibri"/>
                        </a:rPr>
                        <a:t>30</a:t>
                      </a:r>
                    </a:p>
                  </a:txBody>
                  <a:tcPr marT="63500" marB="63500" marR="63500" marL="63500">
                    <a:lnL cap="flat" cmpd="sng" w="28575">
                      <a:solidFill>
                        <a:srgbClr val="000000"/>
                      </a:solidFill>
                      <a:prstDash val="solid"/>
                      <a:round/>
                      <a:headEnd len="med" w="med" type="none"/>
                      <a:tailEnd len="med" w="med" type="none"/>
                    </a:lnL>
                    <a:lnR cap="flat" cmpd="sng" w="28575">
                      <a:solidFill>
                        <a:srgbClr val="000000"/>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000000"/>
                      </a:solidFill>
                      <a:prstDash val="solid"/>
                      <a:round/>
                      <a:headEnd len="med" w="med" type="none"/>
                      <a:tailEnd len="med" w="med" type="none"/>
                    </a:lnB>
                    <a:solidFill>
                      <a:srgbClr val="8C3A38"/>
                    </a:solidFill>
                  </a:tcPr>
                </a:tc>
                <a:tc>
                  <a:txBody>
                    <a:bodyPr>
                      <a:noAutofit/>
                    </a:bodyPr>
                    <a:lstStyle/>
                    <a:p>
                      <a:pPr lvl="0" rtl="0" algn="r">
                        <a:spcBef>
                          <a:spcPts val="0"/>
                        </a:spcBef>
                        <a:buNone/>
                      </a:pPr>
                      <a:r>
                        <a:rPr lang="en">
                          <a:solidFill>
                            <a:srgbClr val="FFFFFF"/>
                          </a:solidFill>
                          <a:latin typeface="Calibri"/>
                          <a:ea typeface="Calibri"/>
                          <a:cs typeface="Calibri"/>
                          <a:sym typeface="Calibri"/>
                        </a:rPr>
                        <a:t>$58</a:t>
                      </a:r>
                    </a:p>
                  </a:txBody>
                  <a:tcPr marT="63500" marB="63500" marR="63500" marL="63500">
                    <a:lnL cap="flat" cmpd="sng" w="28575">
                      <a:solidFill>
                        <a:srgbClr val="000000"/>
                      </a:solidFill>
                      <a:prstDash val="solid"/>
                      <a:round/>
                      <a:headEnd len="med" w="med" type="none"/>
                      <a:tailEnd len="med" w="med" type="none"/>
                    </a:lnL>
                    <a:lnR cap="flat" cmpd="sng" w="28575">
                      <a:solidFill>
                        <a:srgbClr val="000000"/>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000000"/>
                      </a:solidFill>
                      <a:prstDash val="solid"/>
                      <a:round/>
                      <a:headEnd len="med" w="med" type="none"/>
                      <a:tailEnd len="med" w="med" type="none"/>
                    </a:lnB>
                    <a:solidFill>
                      <a:srgbClr val="8C3A38"/>
                    </a:solidFill>
                  </a:tcPr>
                </a:tc>
              </a:tr>
            </a:tbl>
          </a:graphicData>
        </a:graphic>
      </p:graphicFrame>
      <p:sp>
        <p:nvSpPr>
          <p:cNvPr id="320" name="Shape 320"/>
          <p:cNvSpPr txBox="1"/>
          <p:nvPr/>
        </p:nvSpPr>
        <p:spPr>
          <a:xfrm>
            <a:off x="488000" y="1347437"/>
            <a:ext cx="3590700" cy="1099200"/>
          </a:xfrm>
          <a:prstGeom prst="rect">
            <a:avLst/>
          </a:prstGeom>
          <a:noFill/>
          <a:ln>
            <a:noFill/>
          </a:ln>
        </p:spPr>
        <p:txBody>
          <a:bodyPr anchorCtr="0" anchor="t" bIns="68575" lIns="68575" rIns="68575" tIns="68575">
            <a:noAutofit/>
          </a:bodyPr>
          <a:lstStyle/>
          <a:p>
            <a:pPr indent="-266700" lvl="0" marL="800100" rtl="0">
              <a:lnSpc>
                <a:spcPct val="115000"/>
              </a:lnSpc>
              <a:spcBef>
                <a:spcPts val="0"/>
              </a:spcBef>
              <a:buClr>
                <a:srgbClr val="FFFFFF"/>
              </a:buClr>
              <a:buSzPct val="100000"/>
              <a:buChar char="●"/>
            </a:pPr>
            <a:r>
              <a:rPr lang="en" sz="1600">
                <a:solidFill>
                  <a:srgbClr val="FFFFFF"/>
                </a:solidFill>
              </a:rPr>
              <a:t>Video compression</a:t>
            </a:r>
          </a:p>
          <a:p>
            <a:pPr indent="-266700" lvl="0" marL="800100" rtl="0">
              <a:lnSpc>
                <a:spcPct val="115000"/>
              </a:lnSpc>
              <a:spcBef>
                <a:spcPts val="0"/>
              </a:spcBef>
              <a:buClr>
                <a:srgbClr val="FFFFFF"/>
              </a:buClr>
              <a:buSzPct val="100000"/>
              <a:buChar char="●"/>
            </a:pPr>
            <a:r>
              <a:rPr lang="en" sz="1600">
                <a:solidFill>
                  <a:srgbClr val="FFFFFF"/>
                </a:solidFill>
              </a:rPr>
              <a:t>1080p Video Recording</a:t>
            </a:r>
          </a:p>
          <a:p>
            <a:pPr indent="-266700" lvl="0" marL="800100" rtl="0">
              <a:lnSpc>
                <a:spcPct val="115000"/>
              </a:lnSpc>
              <a:spcBef>
                <a:spcPts val="0"/>
              </a:spcBef>
              <a:buClr>
                <a:srgbClr val="FFFFFF"/>
              </a:buClr>
              <a:buSzPct val="100000"/>
              <a:buChar char="●"/>
            </a:pPr>
            <a:r>
              <a:rPr lang="en" sz="1600">
                <a:solidFill>
                  <a:srgbClr val="FFFFFF"/>
                </a:solidFill>
              </a:rPr>
              <a:t>6 ft. USB cable</a:t>
            </a:r>
          </a:p>
          <a:p>
            <a:pPr lvl="0" rtl="0">
              <a:spcBef>
                <a:spcPts val="0"/>
              </a:spcBef>
              <a:buNone/>
            </a:pPr>
            <a:r>
              <a:t/>
            </a:r>
            <a:endParaRPr sz="17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4" name="Shape 324"/>
        <p:cNvGrpSpPr/>
        <p:nvPr/>
      </p:nvGrpSpPr>
      <p:grpSpPr>
        <a:xfrm>
          <a:off x="0" y="0"/>
          <a:ext cx="0" cy="0"/>
          <a:chOff x="0" y="0"/>
          <a:chExt cx="0" cy="0"/>
        </a:xfrm>
      </p:grpSpPr>
      <p:sp>
        <p:nvSpPr>
          <p:cNvPr id="325" name="Shape 325"/>
          <p:cNvSpPr txBox="1"/>
          <p:nvPr>
            <p:ph type="title"/>
          </p:nvPr>
        </p:nvSpPr>
        <p:spPr>
          <a:xfrm>
            <a:off x="235500" y="238950"/>
            <a:ext cx="6397200" cy="626100"/>
          </a:xfrm>
          <a:prstGeom prst="rect">
            <a:avLst/>
          </a:prstGeom>
        </p:spPr>
        <p:txBody>
          <a:bodyPr anchorCtr="0" anchor="t" bIns="91425" lIns="91425" rIns="91425" tIns="91425">
            <a:noAutofit/>
          </a:bodyPr>
          <a:lstStyle/>
          <a:p>
            <a:pPr lvl="0" rtl="0">
              <a:spcBef>
                <a:spcPts val="0"/>
              </a:spcBef>
              <a:buNone/>
            </a:pPr>
            <a:r>
              <a:rPr lang="en"/>
              <a:t>Rangefinder Selection</a:t>
            </a:r>
          </a:p>
        </p:txBody>
      </p:sp>
      <p:sp>
        <p:nvSpPr>
          <p:cNvPr id="326" name="Shape 326"/>
          <p:cNvSpPr/>
          <p:nvPr/>
        </p:nvSpPr>
        <p:spPr>
          <a:xfrm>
            <a:off x="3846262" y="1281575"/>
            <a:ext cx="1467600" cy="3517200"/>
          </a:xfrm>
          <a:prstGeom prst="rect">
            <a:avLst/>
          </a:prstGeom>
          <a:solidFill>
            <a:srgbClr val="171616"/>
          </a:solidFill>
          <a:ln>
            <a:noFill/>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327" name="Shape 327"/>
          <p:cNvSpPr/>
          <p:nvPr/>
        </p:nvSpPr>
        <p:spPr>
          <a:xfrm>
            <a:off x="3846262" y="1281575"/>
            <a:ext cx="1467600" cy="618300"/>
          </a:xfrm>
          <a:prstGeom prst="rect">
            <a:avLst/>
          </a:prstGeom>
          <a:solidFill>
            <a:srgbClr val="C6201D">
              <a:alpha val="72940"/>
            </a:srgbClr>
          </a:solidFill>
          <a:ln>
            <a:noFill/>
          </a:ln>
        </p:spPr>
        <p:txBody>
          <a:bodyPr anchorCtr="0" anchor="ctr" bIns="45700" lIns="91425" rIns="91425" tIns="45700">
            <a:noAutofit/>
          </a:bodyPr>
          <a:lstStyle/>
          <a:p>
            <a:pPr indent="0" lvl="0" marL="0" marR="0" rtl="0" algn="ctr">
              <a:spcBef>
                <a:spcPts val="0"/>
              </a:spcBef>
              <a:buNone/>
            </a:pPr>
            <a:r>
              <a:rPr lang="en">
                <a:solidFill>
                  <a:srgbClr val="FFFFFF"/>
                </a:solidFill>
                <a:latin typeface="Lato"/>
                <a:ea typeface="Lato"/>
                <a:cs typeface="Lato"/>
                <a:sym typeface="Lato"/>
              </a:rPr>
              <a:t>TeraRanger Duo</a:t>
            </a:r>
          </a:p>
        </p:txBody>
      </p:sp>
      <p:sp>
        <p:nvSpPr>
          <p:cNvPr id="328" name="Shape 328"/>
          <p:cNvSpPr txBox="1"/>
          <p:nvPr/>
        </p:nvSpPr>
        <p:spPr>
          <a:xfrm>
            <a:off x="3830125" y="3360625"/>
            <a:ext cx="1467600" cy="1444800"/>
          </a:xfrm>
          <a:prstGeom prst="rect">
            <a:avLst/>
          </a:prstGeom>
          <a:noFill/>
          <a:ln>
            <a:noFill/>
          </a:ln>
        </p:spPr>
        <p:txBody>
          <a:bodyPr anchorCtr="0" anchor="ctr" bIns="45700" lIns="91425" rIns="91425" tIns="45700">
            <a:noAutofit/>
          </a:bodyPr>
          <a:lstStyle/>
          <a:p>
            <a:pPr lvl="0" marR="0" rtl="0" algn="l">
              <a:lnSpc>
                <a:spcPct val="150000"/>
              </a:lnSpc>
              <a:spcBef>
                <a:spcPts val="0"/>
              </a:spcBef>
              <a:buNone/>
            </a:pPr>
            <a:r>
              <a:rPr lang="en" sz="1300">
                <a:solidFill>
                  <a:schemeClr val="lt1"/>
                </a:solidFill>
                <a:latin typeface="Calibri"/>
                <a:ea typeface="Calibri"/>
                <a:cs typeface="Calibri"/>
                <a:sym typeface="Calibri"/>
              </a:rPr>
              <a:t>• </a:t>
            </a:r>
            <a:r>
              <a:rPr lang="en" sz="1300">
                <a:solidFill>
                  <a:srgbClr val="FFFFFF"/>
                </a:solidFill>
                <a:latin typeface="Calibri"/>
                <a:ea typeface="Calibri"/>
                <a:cs typeface="Calibri"/>
                <a:sym typeface="Calibri"/>
              </a:rPr>
              <a:t>$207.20</a:t>
            </a:r>
          </a:p>
          <a:p>
            <a:pPr lvl="0" marR="0" rtl="0" algn="l">
              <a:lnSpc>
                <a:spcPct val="150000"/>
              </a:lnSpc>
              <a:spcBef>
                <a:spcPts val="0"/>
              </a:spcBef>
              <a:buNone/>
            </a:pPr>
            <a:r>
              <a:rPr lang="en" sz="1300">
                <a:solidFill>
                  <a:schemeClr val="lt1"/>
                </a:solidFill>
                <a:latin typeface="Calibri"/>
                <a:ea typeface="Calibri"/>
                <a:cs typeface="Calibri"/>
                <a:sym typeface="Calibri"/>
              </a:rPr>
              <a:t>• </a:t>
            </a:r>
            <a:r>
              <a:rPr lang="en" sz="1300">
                <a:solidFill>
                  <a:srgbClr val="FFFFFF"/>
                </a:solidFill>
                <a:latin typeface="Calibri"/>
                <a:ea typeface="Calibri"/>
                <a:cs typeface="Calibri"/>
                <a:sym typeface="Calibri"/>
              </a:rPr>
              <a:t>46 ft</a:t>
            </a:r>
          </a:p>
          <a:p>
            <a:pPr lvl="0" marR="0" rtl="0" algn="l">
              <a:lnSpc>
                <a:spcPct val="150000"/>
              </a:lnSpc>
              <a:spcBef>
                <a:spcPts val="0"/>
              </a:spcBef>
              <a:buNone/>
            </a:pPr>
            <a:r>
              <a:rPr lang="en" sz="1300">
                <a:solidFill>
                  <a:schemeClr val="lt1"/>
                </a:solidFill>
                <a:latin typeface="Calibri"/>
                <a:ea typeface="Calibri"/>
                <a:cs typeface="Calibri"/>
                <a:sym typeface="Calibri"/>
              </a:rPr>
              <a:t>• </a:t>
            </a:r>
            <a:r>
              <a:rPr lang="en" sz="1300">
                <a:solidFill>
                  <a:srgbClr val="FFFFFF"/>
                </a:solidFill>
                <a:latin typeface="Calibri"/>
                <a:ea typeface="Calibri"/>
                <a:cs typeface="Calibri"/>
                <a:sym typeface="Calibri"/>
              </a:rPr>
              <a:t>+/- 2 cm</a:t>
            </a:r>
          </a:p>
          <a:p>
            <a:pPr lvl="0" marR="0" rtl="0" algn="l">
              <a:lnSpc>
                <a:spcPct val="150000"/>
              </a:lnSpc>
              <a:spcBef>
                <a:spcPts val="0"/>
              </a:spcBef>
              <a:buNone/>
            </a:pPr>
            <a:r>
              <a:rPr lang="en" sz="1300">
                <a:solidFill>
                  <a:schemeClr val="lt1"/>
                </a:solidFill>
                <a:latin typeface="Calibri"/>
                <a:ea typeface="Calibri"/>
                <a:cs typeface="Calibri"/>
                <a:sym typeface="Calibri"/>
              </a:rPr>
              <a:t>• </a:t>
            </a:r>
            <a:r>
              <a:rPr lang="en" sz="1300">
                <a:solidFill>
                  <a:srgbClr val="FFFFFF"/>
                </a:solidFill>
                <a:latin typeface="Calibri"/>
                <a:ea typeface="Calibri"/>
                <a:cs typeface="Calibri"/>
                <a:sym typeface="Calibri"/>
              </a:rPr>
              <a:t>5.3 x 4.4 x 2.5 cm</a:t>
            </a:r>
          </a:p>
        </p:txBody>
      </p:sp>
      <p:sp>
        <p:nvSpPr>
          <p:cNvPr id="329" name="Shape 329"/>
          <p:cNvSpPr/>
          <p:nvPr/>
        </p:nvSpPr>
        <p:spPr>
          <a:xfrm>
            <a:off x="934212" y="1284900"/>
            <a:ext cx="1467600" cy="3517200"/>
          </a:xfrm>
          <a:prstGeom prst="rect">
            <a:avLst/>
          </a:prstGeom>
          <a:solidFill>
            <a:srgbClr val="171616"/>
          </a:solidFill>
          <a:ln>
            <a:noFill/>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330" name="Shape 330"/>
          <p:cNvSpPr/>
          <p:nvPr/>
        </p:nvSpPr>
        <p:spPr>
          <a:xfrm>
            <a:off x="934212" y="1284900"/>
            <a:ext cx="1467600" cy="618300"/>
          </a:xfrm>
          <a:prstGeom prst="rect">
            <a:avLst/>
          </a:prstGeom>
          <a:solidFill>
            <a:srgbClr val="C6201D">
              <a:alpha val="72940"/>
            </a:srgbClr>
          </a:solidFill>
          <a:ln>
            <a:noFill/>
          </a:ln>
        </p:spPr>
        <p:txBody>
          <a:bodyPr anchorCtr="0" anchor="ctr" bIns="45700" lIns="91425" rIns="91425" tIns="45700">
            <a:noAutofit/>
          </a:bodyPr>
          <a:lstStyle/>
          <a:p>
            <a:pPr indent="0" lvl="0" marL="0" marR="0" rtl="0" algn="ctr">
              <a:spcBef>
                <a:spcPts val="0"/>
              </a:spcBef>
              <a:buNone/>
            </a:pPr>
            <a:r>
              <a:rPr lang="en">
                <a:solidFill>
                  <a:srgbClr val="FFFFFF"/>
                </a:solidFill>
                <a:latin typeface="Lato"/>
                <a:ea typeface="Lato"/>
                <a:cs typeface="Lato"/>
                <a:sym typeface="Lato"/>
              </a:rPr>
              <a:t>LIDAR-Lite v3</a:t>
            </a:r>
          </a:p>
        </p:txBody>
      </p:sp>
      <p:sp>
        <p:nvSpPr>
          <p:cNvPr id="331" name="Shape 331"/>
          <p:cNvSpPr txBox="1"/>
          <p:nvPr/>
        </p:nvSpPr>
        <p:spPr>
          <a:xfrm>
            <a:off x="970575" y="3363950"/>
            <a:ext cx="1391700" cy="1444800"/>
          </a:xfrm>
          <a:prstGeom prst="rect">
            <a:avLst/>
          </a:prstGeom>
          <a:noFill/>
          <a:ln>
            <a:noFill/>
          </a:ln>
        </p:spPr>
        <p:txBody>
          <a:bodyPr anchorCtr="0" anchor="ctr" bIns="45700" lIns="91425" rIns="91425" tIns="45700">
            <a:noAutofit/>
          </a:bodyPr>
          <a:lstStyle/>
          <a:p>
            <a:pPr lvl="0" marR="0" rtl="0">
              <a:lnSpc>
                <a:spcPct val="150000"/>
              </a:lnSpc>
              <a:spcBef>
                <a:spcPts val="0"/>
              </a:spcBef>
              <a:buNone/>
            </a:pPr>
            <a:r>
              <a:rPr lang="en" sz="1300">
                <a:solidFill>
                  <a:srgbClr val="FFFFFF"/>
                </a:solidFill>
                <a:latin typeface="Calibri"/>
                <a:ea typeface="Calibri"/>
                <a:cs typeface="Calibri"/>
                <a:sym typeface="Calibri"/>
              </a:rPr>
              <a:t>• $149.99</a:t>
            </a:r>
          </a:p>
          <a:p>
            <a:pPr lvl="0" marR="0" rtl="0">
              <a:lnSpc>
                <a:spcPct val="150000"/>
              </a:lnSpc>
              <a:spcBef>
                <a:spcPts val="0"/>
              </a:spcBef>
              <a:buNone/>
            </a:pPr>
            <a:r>
              <a:rPr lang="en" sz="1300">
                <a:solidFill>
                  <a:schemeClr val="lt1"/>
                </a:solidFill>
                <a:latin typeface="Calibri"/>
                <a:ea typeface="Calibri"/>
                <a:cs typeface="Calibri"/>
                <a:sym typeface="Calibri"/>
              </a:rPr>
              <a:t>• </a:t>
            </a:r>
            <a:r>
              <a:rPr lang="en" sz="1300">
                <a:solidFill>
                  <a:srgbClr val="FFFFFF"/>
                </a:solidFill>
                <a:latin typeface="Calibri"/>
                <a:ea typeface="Calibri"/>
                <a:cs typeface="Calibri"/>
                <a:sym typeface="Calibri"/>
              </a:rPr>
              <a:t>131 ft</a:t>
            </a:r>
          </a:p>
          <a:p>
            <a:pPr lvl="0" marR="0" rtl="0">
              <a:lnSpc>
                <a:spcPct val="150000"/>
              </a:lnSpc>
              <a:spcBef>
                <a:spcPts val="0"/>
              </a:spcBef>
              <a:buNone/>
            </a:pPr>
            <a:r>
              <a:rPr lang="en" sz="1300">
                <a:solidFill>
                  <a:schemeClr val="lt1"/>
                </a:solidFill>
                <a:latin typeface="Calibri"/>
                <a:ea typeface="Calibri"/>
                <a:cs typeface="Calibri"/>
                <a:sym typeface="Calibri"/>
              </a:rPr>
              <a:t>• </a:t>
            </a:r>
            <a:r>
              <a:rPr lang="en" sz="1300">
                <a:solidFill>
                  <a:srgbClr val="FFFFFF"/>
                </a:solidFill>
                <a:latin typeface="Calibri"/>
                <a:ea typeface="Calibri"/>
                <a:cs typeface="Calibri"/>
                <a:sym typeface="Calibri"/>
              </a:rPr>
              <a:t>+/- 2.5 cm</a:t>
            </a:r>
            <a:br>
              <a:rPr lang="en" sz="1300">
                <a:solidFill>
                  <a:srgbClr val="FFFFFF"/>
                </a:solidFill>
                <a:latin typeface="Calibri"/>
                <a:ea typeface="Calibri"/>
                <a:cs typeface="Calibri"/>
                <a:sym typeface="Calibri"/>
              </a:rPr>
            </a:br>
            <a:r>
              <a:rPr lang="en" sz="1300">
                <a:solidFill>
                  <a:schemeClr val="lt1"/>
                </a:solidFill>
                <a:latin typeface="Calibri"/>
                <a:ea typeface="Calibri"/>
                <a:cs typeface="Calibri"/>
                <a:sym typeface="Calibri"/>
              </a:rPr>
              <a:t>• </a:t>
            </a:r>
            <a:r>
              <a:rPr lang="en" sz="1300">
                <a:solidFill>
                  <a:srgbClr val="FFFFFF"/>
                </a:solidFill>
                <a:latin typeface="Calibri"/>
                <a:ea typeface="Calibri"/>
                <a:cs typeface="Calibri"/>
                <a:sym typeface="Calibri"/>
              </a:rPr>
              <a:t>2 </a:t>
            </a:r>
            <a:r>
              <a:rPr lang="en" sz="1300">
                <a:solidFill>
                  <a:schemeClr val="lt1"/>
                </a:solidFill>
                <a:latin typeface="Calibri"/>
                <a:ea typeface="Calibri"/>
                <a:cs typeface="Calibri"/>
                <a:sym typeface="Calibri"/>
              </a:rPr>
              <a:t>x</a:t>
            </a:r>
            <a:r>
              <a:rPr lang="en" sz="1300">
                <a:solidFill>
                  <a:srgbClr val="FFFFFF"/>
                </a:solidFill>
                <a:latin typeface="Calibri"/>
                <a:ea typeface="Calibri"/>
                <a:cs typeface="Calibri"/>
                <a:sym typeface="Calibri"/>
              </a:rPr>
              <a:t> 4.8 x 4 cm </a:t>
            </a:r>
          </a:p>
        </p:txBody>
      </p:sp>
      <p:sp>
        <p:nvSpPr>
          <p:cNvPr id="332" name="Shape 332"/>
          <p:cNvSpPr/>
          <p:nvPr/>
        </p:nvSpPr>
        <p:spPr>
          <a:xfrm>
            <a:off x="6758312" y="1340025"/>
            <a:ext cx="1467600" cy="3517200"/>
          </a:xfrm>
          <a:prstGeom prst="rect">
            <a:avLst/>
          </a:prstGeom>
          <a:solidFill>
            <a:srgbClr val="171616"/>
          </a:solidFill>
          <a:ln>
            <a:noFill/>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333" name="Shape 333"/>
          <p:cNvSpPr/>
          <p:nvPr/>
        </p:nvSpPr>
        <p:spPr>
          <a:xfrm>
            <a:off x="6758312" y="1340025"/>
            <a:ext cx="1467600" cy="618300"/>
          </a:xfrm>
          <a:prstGeom prst="rect">
            <a:avLst/>
          </a:prstGeom>
          <a:solidFill>
            <a:srgbClr val="C6201D">
              <a:alpha val="72940"/>
            </a:srgbClr>
          </a:solidFill>
          <a:ln>
            <a:noFill/>
          </a:ln>
        </p:spPr>
        <p:txBody>
          <a:bodyPr anchorCtr="0" anchor="ctr" bIns="45700" lIns="91425" rIns="91425" tIns="45700">
            <a:noAutofit/>
          </a:bodyPr>
          <a:lstStyle/>
          <a:p>
            <a:pPr indent="0" lvl="0" marL="0" marR="0" rtl="0" algn="ctr">
              <a:spcBef>
                <a:spcPts val="0"/>
              </a:spcBef>
              <a:buNone/>
            </a:pPr>
            <a:r>
              <a:rPr lang="en">
                <a:solidFill>
                  <a:srgbClr val="FFFFFF"/>
                </a:solidFill>
                <a:latin typeface="Lato"/>
                <a:ea typeface="Lato"/>
                <a:cs typeface="Lato"/>
                <a:sym typeface="Lato"/>
              </a:rPr>
              <a:t>LeddarTech Leddar One</a:t>
            </a:r>
          </a:p>
        </p:txBody>
      </p:sp>
      <p:sp>
        <p:nvSpPr>
          <p:cNvPr id="334" name="Shape 334"/>
          <p:cNvSpPr txBox="1"/>
          <p:nvPr/>
        </p:nvSpPr>
        <p:spPr>
          <a:xfrm>
            <a:off x="6794675" y="3419075"/>
            <a:ext cx="1391700" cy="1444800"/>
          </a:xfrm>
          <a:prstGeom prst="rect">
            <a:avLst/>
          </a:prstGeom>
          <a:noFill/>
          <a:ln>
            <a:noFill/>
          </a:ln>
        </p:spPr>
        <p:txBody>
          <a:bodyPr anchorCtr="0" anchor="ctr" bIns="45700" lIns="91425" rIns="91425" tIns="45700">
            <a:noAutofit/>
          </a:bodyPr>
          <a:lstStyle/>
          <a:p>
            <a:pPr lvl="0" marR="0" rtl="0" algn="l">
              <a:lnSpc>
                <a:spcPct val="150000"/>
              </a:lnSpc>
              <a:spcBef>
                <a:spcPts val="0"/>
              </a:spcBef>
              <a:buNone/>
            </a:pPr>
            <a:r>
              <a:rPr lang="en" sz="1300">
                <a:solidFill>
                  <a:schemeClr val="lt1"/>
                </a:solidFill>
                <a:latin typeface="Calibri"/>
                <a:ea typeface="Calibri"/>
                <a:cs typeface="Calibri"/>
                <a:sym typeface="Calibri"/>
              </a:rPr>
              <a:t>• </a:t>
            </a:r>
            <a:r>
              <a:rPr lang="en" sz="1300">
                <a:solidFill>
                  <a:srgbClr val="FFFFFF"/>
                </a:solidFill>
                <a:latin typeface="Calibri"/>
                <a:ea typeface="Calibri"/>
                <a:cs typeface="Calibri"/>
                <a:sym typeface="Calibri"/>
              </a:rPr>
              <a:t>$115.00</a:t>
            </a:r>
          </a:p>
          <a:p>
            <a:pPr lvl="0" marR="0" rtl="0" algn="l">
              <a:lnSpc>
                <a:spcPct val="150000"/>
              </a:lnSpc>
              <a:spcBef>
                <a:spcPts val="0"/>
              </a:spcBef>
              <a:buNone/>
            </a:pPr>
            <a:r>
              <a:rPr lang="en" sz="1300">
                <a:solidFill>
                  <a:schemeClr val="lt1"/>
                </a:solidFill>
                <a:latin typeface="Calibri"/>
                <a:ea typeface="Calibri"/>
                <a:cs typeface="Calibri"/>
                <a:sym typeface="Calibri"/>
              </a:rPr>
              <a:t>• </a:t>
            </a:r>
            <a:r>
              <a:rPr lang="en" sz="1300">
                <a:solidFill>
                  <a:srgbClr val="FFFFFF"/>
                </a:solidFill>
                <a:latin typeface="Calibri"/>
                <a:ea typeface="Calibri"/>
                <a:cs typeface="Calibri"/>
                <a:sym typeface="Calibri"/>
              </a:rPr>
              <a:t>49 ft</a:t>
            </a:r>
          </a:p>
          <a:p>
            <a:pPr lvl="0" marR="0" rtl="0" algn="l">
              <a:lnSpc>
                <a:spcPct val="150000"/>
              </a:lnSpc>
              <a:spcBef>
                <a:spcPts val="0"/>
              </a:spcBef>
              <a:buNone/>
            </a:pPr>
            <a:r>
              <a:rPr lang="en" sz="1300">
                <a:solidFill>
                  <a:schemeClr val="lt1"/>
                </a:solidFill>
                <a:latin typeface="Calibri"/>
                <a:ea typeface="Calibri"/>
                <a:cs typeface="Calibri"/>
                <a:sym typeface="Calibri"/>
              </a:rPr>
              <a:t>• </a:t>
            </a:r>
            <a:r>
              <a:rPr lang="en" sz="1300">
                <a:solidFill>
                  <a:srgbClr val="FFFFFF"/>
                </a:solidFill>
                <a:latin typeface="Calibri"/>
                <a:ea typeface="Calibri"/>
                <a:cs typeface="Calibri"/>
                <a:sym typeface="Calibri"/>
              </a:rPr>
              <a:t>+/- 5 cm</a:t>
            </a:r>
            <a:br>
              <a:rPr lang="en" sz="1300">
                <a:solidFill>
                  <a:srgbClr val="FFFFFF"/>
                </a:solidFill>
                <a:latin typeface="Calibri"/>
                <a:ea typeface="Calibri"/>
                <a:cs typeface="Calibri"/>
                <a:sym typeface="Calibri"/>
              </a:rPr>
            </a:br>
            <a:r>
              <a:rPr lang="en" sz="1300">
                <a:solidFill>
                  <a:schemeClr val="lt1"/>
                </a:solidFill>
                <a:latin typeface="Calibri"/>
                <a:ea typeface="Calibri"/>
                <a:cs typeface="Calibri"/>
                <a:sym typeface="Calibri"/>
              </a:rPr>
              <a:t>• </a:t>
            </a:r>
            <a:r>
              <a:rPr lang="en" sz="1300">
                <a:solidFill>
                  <a:srgbClr val="FFFFFF"/>
                </a:solidFill>
                <a:latin typeface="Calibri"/>
                <a:ea typeface="Calibri"/>
                <a:cs typeface="Calibri"/>
                <a:sym typeface="Calibri"/>
              </a:rPr>
              <a:t>2” in diameter</a:t>
            </a:r>
          </a:p>
        </p:txBody>
      </p:sp>
      <p:pic>
        <p:nvPicPr>
          <p:cNvPr id="335" name="Shape 335"/>
          <p:cNvPicPr preferRelativeResize="0"/>
          <p:nvPr/>
        </p:nvPicPr>
        <p:blipFill rotWithShape="1">
          <a:blip r:embed="rId3">
            <a:alphaModFix/>
          </a:blip>
          <a:srcRect b="0" l="3577" r="0" t="0"/>
          <a:stretch/>
        </p:blipFill>
        <p:spPr>
          <a:xfrm>
            <a:off x="960450" y="1924150"/>
            <a:ext cx="1415100" cy="1415100"/>
          </a:xfrm>
          <a:prstGeom prst="rect">
            <a:avLst/>
          </a:prstGeom>
          <a:noFill/>
          <a:ln cap="flat" cmpd="sng" w="19050">
            <a:solidFill>
              <a:srgbClr val="000000"/>
            </a:solidFill>
            <a:prstDash val="solid"/>
            <a:round/>
            <a:headEnd len="med" w="med" type="none"/>
            <a:tailEnd len="med" w="med" type="none"/>
          </a:ln>
        </p:spPr>
      </p:pic>
      <p:pic>
        <p:nvPicPr>
          <p:cNvPr id="336" name="Shape 336"/>
          <p:cNvPicPr preferRelativeResize="0"/>
          <p:nvPr/>
        </p:nvPicPr>
        <p:blipFill rotWithShape="1">
          <a:blip r:embed="rId4">
            <a:alphaModFix/>
          </a:blip>
          <a:srcRect b="17402" l="19977" r="16137" t="17636"/>
          <a:stretch/>
        </p:blipFill>
        <p:spPr>
          <a:xfrm>
            <a:off x="3872525" y="1920825"/>
            <a:ext cx="1415099" cy="1415099"/>
          </a:xfrm>
          <a:prstGeom prst="rect">
            <a:avLst/>
          </a:prstGeom>
          <a:noFill/>
          <a:ln cap="flat" cmpd="sng" w="19050">
            <a:solidFill>
              <a:srgbClr val="000000"/>
            </a:solidFill>
            <a:prstDash val="solid"/>
            <a:round/>
            <a:headEnd len="med" w="med" type="none"/>
            <a:tailEnd len="med" w="med" type="none"/>
          </a:ln>
        </p:spPr>
      </p:pic>
      <p:pic>
        <p:nvPicPr>
          <p:cNvPr id="337" name="Shape 337"/>
          <p:cNvPicPr preferRelativeResize="0"/>
          <p:nvPr/>
        </p:nvPicPr>
        <p:blipFill>
          <a:blip r:embed="rId5">
            <a:alphaModFix/>
          </a:blip>
          <a:stretch>
            <a:fillRect/>
          </a:stretch>
        </p:blipFill>
        <p:spPr>
          <a:xfrm>
            <a:off x="6784600" y="1979275"/>
            <a:ext cx="1415100" cy="1415100"/>
          </a:xfrm>
          <a:prstGeom prst="rect">
            <a:avLst/>
          </a:prstGeom>
          <a:noFill/>
          <a:ln cap="flat" cmpd="sng" w="19050">
            <a:solidFill>
              <a:srgbClr val="000000"/>
            </a:solidFill>
            <a:prstDash val="solid"/>
            <a:round/>
            <a:headEnd len="med" w="med" type="none"/>
            <a:tailEnd len="med" w="med"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1" name="Shape 341"/>
        <p:cNvGrpSpPr/>
        <p:nvPr/>
      </p:nvGrpSpPr>
      <p:grpSpPr>
        <a:xfrm>
          <a:off x="0" y="0"/>
          <a:ext cx="0" cy="0"/>
          <a:chOff x="0" y="0"/>
          <a:chExt cx="0" cy="0"/>
        </a:xfrm>
      </p:grpSpPr>
      <p:sp>
        <p:nvSpPr>
          <p:cNvPr id="342" name="Shape 342"/>
          <p:cNvSpPr txBox="1"/>
          <p:nvPr>
            <p:ph type="title"/>
          </p:nvPr>
        </p:nvSpPr>
        <p:spPr>
          <a:xfrm>
            <a:off x="235500" y="238950"/>
            <a:ext cx="6397200" cy="626100"/>
          </a:xfrm>
          <a:prstGeom prst="rect">
            <a:avLst/>
          </a:prstGeom>
        </p:spPr>
        <p:txBody>
          <a:bodyPr anchorCtr="0" anchor="t" bIns="91425" lIns="91425" rIns="91425" tIns="91425">
            <a:noAutofit/>
          </a:bodyPr>
          <a:lstStyle/>
          <a:p>
            <a:pPr lvl="0">
              <a:spcBef>
                <a:spcPts val="0"/>
              </a:spcBef>
              <a:buNone/>
            </a:pPr>
            <a:r>
              <a:rPr lang="en"/>
              <a:t>Lidar-Lite 3 Rangefinder</a:t>
            </a:r>
          </a:p>
        </p:txBody>
      </p:sp>
      <p:sp>
        <p:nvSpPr>
          <p:cNvPr id="343" name="Shape 343"/>
          <p:cNvSpPr txBox="1"/>
          <p:nvPr/>
        </p:nvSpPr>
        <p:spPr>
          <a:xfrm>
            <a:off x="574525" y="1413975"/>
            <a:ext cx="3590700" cy="1443600"/>
          </a:xfrm>
          <a:prstGeom prst="rect">
            <a:avLst/>
          </a:prstGeom>
          <a:noFill/>
          <a:ln>
            <a:noFill/>
          </a:ln>
        </p:spPr>
        <p:txBody>
          <a:bodyPr anchorCtr="0" anchor="t" bIns="68575" lIns="68575" rIns="68575" tIns="68575">
            <a:noAutofit/>
          </a:bodyPr>
          <a:lstStyle/>
          <a:p>
            <a:pPr indent="-330200" lvl="0" marL="914400" rtl="0">
              <a:lnSpc>
                <a:spcPct val="115000"/>
              </a:lnSpc>
              <a:spcBef>
                <a:spcPts val="0"/>
              </a:spcBef>
              <a:buClr>
                <a:srgbClr val="FFFFFF"/>
              </a:buClr>
              <a:buSzPct val="100000"/>
              <a:buChar char="●"/>
            </a:pPr>
            <a:r>
              <a:rPr lang="en" sz="1600">
                <a:solidFill>
                  <a:srgbClr val="FFFFFF"/>
                </a:solidFill>
              </a:rPr>
              <a:t>Longest Range</a:t>
            </a:r>
          </a:p>
          <a:p>
            <a:pPr indent="-330200" lvl="0" marL="914400" rtl="0">
              <a:lnSpc>
                <a:spcPct val="115000"/>
              </a:lnSpc>
              <a:spcBef>
                <a:spcPts val="0"/>
              </a:spcBef>
              <a:buClr>
                <a:srgbClr val="FFFFFF"/>
              </a:buClr>
              <a:buSzPct val="100000"/>
              <a:buChar char="●"/>
            </a:pPr>
            <a:r>
              <a:rPr lang="en" sz="1600">
                <a:solidFill>
                  <a:srgbClr val="FFFFFF"/>
                </a:solidFill>
              </a:rPr>
              <a:t>Accuracy </a:t>
            </a:r>
          </a:p>
          <a:p>
            <a:pPr indent="-330200" lvl="0" marL="914400" rtl="0">
              <a:lnSpc>
                <a:spcPct val="115000"/>
              </a:lnSpc>
              <a:spcBef>
                <a:spcPts val="0"/>
              </a:spcBef>
              <a:buClr>
                <a:srgbClr val="FFFFFF"/>
              </a:buClr>
              <a:buSzPct val="100000"/>
              <a:buChar char="●"/>
            </a:pPr>
            <a:r>
              <a:rPr lang="en" sz="1600">
                <a:solidFill>
                  <a:srgbClr val="FFFFFF"/>
                </a:solidFill>
              </a:rPr>
              <a:t>Affordable</a:t>
            </a:r>
          </a:p>
        </p:txBody>
      </p:sp>
      <p:pic>
        <p:nvPicPr>
          <p:cNvPr descr="lidar.jpg" id="344" name="Shape 344"/>
          <p:cNvPicPr preferRelativeResize="0"/>
          <p:nvPr/>
        </p:nvPicPr>
        <p:blipFill rotWithShape="1">
          <a:blip r:embed="rId3">
            <a:alphaModFix/>
          </a:blip>
          <a:srcRect b="43602" l="0" r="0" t="22277"/>
          <a:stretch/>
        </p:blipFill>
        <p:spPr>
          <a:xfrm>
            <a:off x="4961525" y="1367987"/>
            <a:ext cx="2531499" cy="1535575"/>
          </a:xfrm>
          <a:prstGeom prst="rect">
            <a:avLst/>
          </a:prstGeom>
          <a:noFill/>
          <a:ln cap="flat" cmpd="sng" w="28575">
            <a:solidFill>
              <a:srgbClr val="000000"/>
            </a:solidFill>
            <a:prstDash val="solid"/>
            <a:round/>
            <a:headEnd len="med" w="med" type="none"/>
            <a:tailEnd len="med" w="med" type="none"/>
          </a:ln>
        </p:spPr>
      </p:pic>
      <p:graphicFrame>
        <p:nvGraphicFramePr>
          <p:cNvPr id="345" name="Shape 345"/>
          <p:cNvGraphicFramePr/>
          <p:nvPr/>
        </p:nvGraphicFramePr>
        <p:xfrm>
          <a:off x="1220137" y="3406512"/>
          <a:ext cx="3000000" cy="3000000"/>
        </p:xfrm>
        <a:graphic>
          <a:graphicData uri="http://schemas.openxmlformats.org/drawingml/2006/table">
            <a:tbl>
              <a:tblPr>
                <a:noFill/>
                <a:tableStyleId>{3DD09168-42AD-4296-960D-CAD2F1509D3A}</a:tableStyleId>
              </a:tblPr>
              <a:tblGrid>
                <a:gridCol w="2483350"/>
                <a:gridCol w="1348675"/>
                <a:gridCol w="991225"/>
                <a:gridCol w="878150"/>
                <a:gridCol w="1002300"/>
              </a:tblGrid>
              <a:tr h="54425">
                <a:tc>
                  <a:txBody>
                    <a:bodyPr>
                      <a:noAutofit/>
                    </a:bodyPr>
                    <a:lstStyle/>
                    <a:p>
                      <a:pPr lvl="0" rtl="0" algn="ctr">
                        <a:spcBef>
                          <a:spcPts val="0"/>
                        </a:spcBef>
                        <a:buNone/>
                      </a:pPr>
                      <a:r>
                        <a:rPr b="1" lang="en">
                          <a:solidFill>
                            <a:srgbClr val="FFFFFF"/>
                          </a:solidFill>
                          <a:latin typeface="Calibri"/>
                          <a:ea typeface="Calibri"/>
                          <a:cs typeface="Calibri"/>
                          <a:sym typeface="Calibri"/>
                        </a:rPr>
                        <a:t>Make</a:t>
                      </a:r>
                    </a:p>
                  </a:txBody>
                  <a:tcPr marT="63500" marB="63500" marR="63500" marL="63500">
                    <a:lnL cap="flat" cmpd="sng" w="28575">
                      <a:solidFill>
                        <a:srgbClr val="000000"/>
                      </a:solidFill>
                      <a:prstDash val="solid"/>
                      <a:round/>
                      <a:headEnd len="med" w="med" type="none"/>
                      <a:tailEnd len="med" w="med" type="none"/>
                    </a:lnL>
                    <a:lnR cap="flat" cmpd="sng" w="28575">
                      <a:solidFill>
                        <a:srgbClr val="000000"/>
                      </a:solidFill>
                      <a:prstDash val="solid"/>
                      <a:round/>
                      <a:headEnd len="med" w="med" type="none"/>
                      <a:tailEnd len="med" w="med" type="none"/>
                    </a:lnR>
                    <a:lnT cap="flat" cmpd="sng" w="28575">
                      <a:solidFill>
                        <a:srgbClr val="000000"/>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000000"/>
                    </a:solidFill>
                  </a:tcPr>
                </a:tc>
                <a:tc>
                  <a:txBody>
                    <a:bodyPr>
                      <a:noAutofit/>
                    </a:bodyPr>
                    <a:lstStyle/>
                    <a:p>
                      <a:pPr lvl="0" rtl="0" algn="ctr">
                        <a:spcBef>
                          <a:spcPts val="0"/>
                        </a:spcBef>
                        <a:buNone/>
                      </a:pPr>
                      <a:r>
                        <a:rPr b="1" lang="en" sz="1200">
                          <a:solidFill>
                            <a:srgbClr val="FFFFFF"/>
                          </a:solidFill>
                        </a:rPr>
                        <a:t>Size</a:t>
                      </a:r>
                    </a:p>
                  </a:txBody>
                  <a:tcPr marT="63500" marB="63500" marR="63500" marL="63500">
                    <a:lnL cap="flat" cmpd="sng" w="28575">
                      <a:solidFill>
                        <a:srgbClr val="000000"/>
                      </a:solidFill>
                      <a:prstDash val="solid"/>
                      <a:round/>
                      <a:headEnd len="med" w="med" type="none"/>
                      <a:tailEnd len="med" w="med" type="none"/>
                    </a:lnL>
                    <a:lnR cap="flat" cmpd="sng" w="28575">
                      <a:solidFill>
                        <a:srgbClr val="000000"/>
                      </a:solidFill>
                      <a:prstDash val="solid"/>
                      <a:round/>
                      <a:headEnd len="med" w="med" type="none"/>
                      <a:tailEnd len="med" w="med" type="none"/>
                    </a:lnR>
                    <a:lnT cap="flat" cmpd="sng" w="28575">
                      <a:solidFill>
                        <a:srgbClr val="000000"/>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000000"/>
                    </a:solidFill>
                  </a:tcPr>
                </a:tc>
                <a:tc>
                  <a:txBody>
                    <a:bodyPr>
                      <a:noAutofit/>
                    </a:bodyPr>
                    <a:lstStyle/>
                    <a:p>
                      <a:pPr lvl="0" rtl="0" algn="ctr">
                        <a:spcBef>
                          <a:spcPts val="0"/>
                        </a:spcBef>
                        <a:buNone/>
                      </a:pPr>
                      <a:r>
                        <a:rPr b="1" lang="en" sz="1200">
                          <a:solidFill>
                            <a:srgbClr val="FFFFFF"/>
                          </a:solidFill>
                        </a:rPr>
                        <a:t>Max Range</a:t>
                      </a:r>
                    </a:p>
                  </a:txBody>
                  <a:tcPr marT="63500" marB="63500" marR="63500" marL="63500">
                    <a:lnL cap="flat" cmpd="sng" w="28575">
                      <a:solidFill>
                        <a:srgbClr val="000000"/>
                      </a:solidFill>
                      <a:prstDash val="solid"/>
                      <a:round/>
                      <a:headEnd len="med" w="med" type="none"/>
                      <a:tailEnd len="med" w="med" type="none"/>
                    </a:lnL>
                    <a:lnR cap="flat" cmpd="sng" w="28575">
                      <a:solidFill>
                        <a:srgbClr val="000000"/>
                      </a:solidFill>
                      <a:prstDash val="solid"/>
                      <a:round/>
                      <a:headEnd len="med" w="med" type="none"/>
                      <a:tailEnd len="med" w="med" type="none"/>
                    </a:lnR>
                    <a:lnT cap="flat" cmpd="sng" w="28575">
                      <a:solidFill>
                        <a:srgbClr val="000000"/>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000000"/>
                    </a:solidFill>
                  </a:tcPr>
                </a:tc>
                <a:tc>
                  <a:txBody>
                    <a:bodyPr>
                      <a:noAutofit/>
                    </a:bodyPr>
                    <a:lstStyle/>
                    <a:p>
                      <a:pPr lvl="0" rtl="0" algn="ctr">
                        <a:spcBef>
                          <a:spcPts val="0"/>
                        </a:spcBef>
                        <a:buNone/>
                      </a:pPr>
                      <a:r>
                        <a:rPr b="1" lang="en" sz="1200">
                          <a:solidFill>
                            <a:srgbClr val="FFFFFF"/>
                          </a:solidFill>
                        </a:rPr>
                        <a:t>Accuracy</a:t>
                      </a:r>
                    </a:p>
                  </a:txBody>
                  <a:tcPr marT="63500" marB="63500" marR="63500" marL="63500">
                    <a:lnL cap="flat" cmpd="sng" w="28575">
                      <a:solidFill>
                        <a:srgbClr val="000000"/>
                      </a:solidFill>
                      <a:prstDash val="solid"/>
                      <a:round/>
                      <a:headEnd len="med" w="med" type="none"/>
                      <a:tailEnd len="med" w="med" type="none"/>
                    </a:lnL>
                    <a:lnR cap="flat" cmpd="sng" w="28575">
                      <a:solidFill>
                        <a:srgbClr val="000000"/>
                      </a:solidFill>
                      <a:prstDash val="solid"/>
                      <a:round/>
                      <a:headEnd len="med" w="med" type="none"/>
                      <a:tailEnd len="med" w="med" type="none"/>
                    </a:lnR>
                    <a:lnT cap="flat" cmpd="sng" w="28575">
                      <a:solidFill>
                        <a:srgbClr val="000000"/>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000000"/>
                    </a:solidFill>
                  </a:tcPr>
                </a:tc>
                <a:tc>
                  <a:txBody>
                    <a:bodyPr>
                      <a:noAutofit/>
                    </a:bodyPr>
                    <a:lstStyle/>
                    <a:p>
                      <a:pPr lvl="0" rtl="0" algn="ctr">
                        <a:spcBef>
                          <a:spcPts val="0"/>
                        </a:spcBef>
                        <a:buNone/>
                      </a:pPr>
                      <a:r>
                        <a:rPr b="1" lang="en">
                          <a:solidFill>
                            <a:srgbClr val="FFFFFF"/>
                          </a:solidFill>
                          <a:latin typeface="Calibri"/>
                          <a:ea typeface="Calibri"/>
                          <a:cs typeface="Calibri"/>
                          <a:sym typeface="Calibri"/>
                        </a:rPr>
                        <a:t>Price ($USD)</a:t>
                      </a:r>
                    </a:p>
                  </a:txBody>
                  <a:tcPr marT="63500" marB="63500" marR="63500" marL="63500">
                    <a:lnL cap="flat" cmpd="sng" w="28575">
                      <a:solidFill>
                        <a:srgbClr val="000000"/>
                      </a:solidFill>
                      <a:prstDash val="solid"/>
                      <a:round/>
                      <a:headEnd len="med" w="med" type="none"/>
                      <a:tailEnd len="med" w="med" type="none"/>
                    </a:lnL>
                    <a:lnR cap="flat" cmpd="sng" w="28575">
                      <a:solidFill>
                        <a:srgbClr val="000000"/>
                      </a:solidFill>
                      <a:prstDash val="solid"/>
                      <a:round/>
                      <a:headEnd len="med" w="med" type="none"/>
                      <a:tailEnd len="med" w="med" type="none"/>
                    </a:lnR>
                    <a:lnT cap="flat" cmpd="sng" w="28575">
                      <a:solidFill>
                        <a:srgbClr val="000000"/>
                      </a:solidFill>
                      <a:prstDash val="solid"/>
                      <a:round/>
                      <a:headEnd len="med" w="med" type="none"/>
                      <a:tailEnd len="med" w="med" type="none"/>
                    </a:lnT>
                    <a:lnB cap="flat" cmpd="sng" w="28575">
                      <a:solidFill>
                        <a:srgbClr val="FFFFFF"/>
                      </a:solidFill>
                      <a:prstDash val="solid"/>
                      <a:round/>
                      <a:headEnd len="med" w="med" type="none"/>
                      <a:tailEnd len="med" w="med" type="none"/>
                    </a:lnB>
                    <a:solidFill>
                      <a:srgbClr val="000000"/>
                    </a:solidFill>
                  </a:tcPr>
                </a:tc>
              </a:tr>
              <a:tr h="332075">
                <a:tc>
                  <a:txBody>
                    <a:bodyPr>
                      <a:noAutofit/>
                    </a:bodyPr>
                    <a:lstStyle/>
                    <a:p>
                      <a:pPr lvl="0" rtl="0">
                        <a:spcBef>
                          <a:spcPts val="0"/>
                        </a:spcBef>
                        <a:buNone/>
                      </a:pPr>
                      <a:r>
                        <a:rPr lang="en" sz="1200">
                          <a:solidFill>
                            <a:srgbClr val="FFFFFF"/>
                          </a:solidFill>
                        </a:rPr>
                        <a:t>LIDAR-Lite 3 Laser Rangefinder</a:t>
                      </a:r>
                    </a:p>
                  </a:txBody>
                  <a:tcPr marT="63500" marB="63500" marR="63500" marL="63500">
                    <a:lnL cap="flat" cmpd="sng" w="28575">
                      <a:solidFill>
                        <a:srgbClr val="000000"/>
                      </a:solidFill>
                      <a:prstDash val="solid"/>
                      <a:round/>
                      <a:headEnd len="med" w="med" type="none"/>
                      <a:tailEnd len="med" w="med" type="none"/>
                    </a:lnL>
                    <a:lnR cap="flat" cmpd="sng" w="28575">
                      <a:solidFill>
                        <a:srgbClr val="000000"/>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000000"/>
                      </a:solidFill>
                      <a:prstDash val="solid"/>
                      <a:round/>
                      <a:headEnd len="med" w="med" type="none"/>
                      <a:tailEnd len="med" w="med" type="none"/>
                    </a:lnB>
                    <a:solidFill>
                      <a:srgbClr val="8C3A38"/>
                    </a:solidFill>
                  </a:tcPr>
                </a:tc>
                <a:tc>
                  <a:txBody>
                    <a:bodyPr>
                      <a:noAutofit/>
                    </a:bodyPr>
                    <a:lstStyle/>
                    <a:p>
                      <a:pPr lvl="0" rtl="0" algn="r">
                        <a:spcBef>
                          <a:spcPts val="0"/>
                        </a:spcBef>
                        <a:buNone/>
                      </a:pPr>
                      <a:r>
                        <a:rPr lang="en" sz="1200">
                          <a:solidFill>
                            <a:srgbClr val="FFFFFF"/>
                          </a:solidFill>
                        </a:rPr>
                        <a:t>2 ✕ 4.8 x 4 cm</a:t>
                      </a:r>
                    </a:p>
                  </a:txBody>
                  <a:tcPr marT="63500" marB="63500" marR="63500" marL="63500">
                    <a:lnL cap="flat" cmpd="sng" w="28575">
                      <a:solidFill>
                        <a:srgbClr val="000000"/>
                      </a:solidFill>
                      <a:prstDash val="solid"/>
                      <a:round/>
                      <a:headEnd len="med" w="med" type="none"/>
                      <a:tailEnd len="med" w="med" type="none"/>
                    </a:lnL>
                    <a:lnR cap="flat" cmpd="sng" w="28575">
                      <a:solidFill>
                        <a:srgbClr val="000000"/>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000000"/>
                      </a:solidFill>
                      <a:prstDash val="solid"/>
                      <a:round/>
                      <a:headEnd len="med" w="med" type="none"/>
                      <a:tailEnd len="med" w="med" type="none"/>
                    </a:lnB>
                    <a:solidFill>
                      <a:srgbClr val="8C3A38"/>
                    </a:solidFill>
                  </a:tcPr>
                </a:tc>
                <a:tc>
                  <a:txBody>
                    <a:bodyPr>
                      <a:noAutofit/>
                    </a:bodyPr>
                    <a:lstStyle/>
                    <a:p>
                      <a:pPr lvl="0" rtl="0" algn="r">
                        <a:spcBef>
                          <a:spcPts val="0"/>
                        </a:spcBef>
                        <a:buNone/>
                      </a:pPr>
                      <a:r>
                        <a:rPr lang="en" sz="1200">
                          <a:solidFill>
                            <a:srgbClr val="FFFFFF"/>
                          </a:solidFill>
                        </a:rPr>
                        <a:t>131.23 ft</a:t>
                      </a:r>
                    </a:p>
                  </a:txBody>
                  <a:tcPr marT="63500" marB="63500" marR="63500" marL="63500">
                    <a:lnL cap="flat" cmpd="sng" w="28575">
                      <a:solidFill>
                        <a:srgbClr val="000000"/>
                      </a:solidFill>
                      <a:prstDash val="solid"/>
                      <a:round/>
                      <a:headEnd len="med" w="med" type="none"/>
                      <a:tailEnd len="med" w="med" type="none"/>
                    </a:lnL>
                    <a:lnR cap="flat" cmpd="sng" w="28575">
                      <a:solidFill>
                        <a:srgbClr val="000000"/>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000000"/>
                      </a:solidFill>
                      <a:prstDash val="solid"/>
                      <a:round/>
                      <a:headEnd len="med" w="med" type="none"/>
                      <a:tailEnd len="med" w="med" type="none"/>
                    </a:lnB>
                    <a:solidFill>
                      <a:srgbClr val="8C3A38"/>
                    </a:solidFill>
                  </a:tcPr>
                </a:tc>
                <a:tc>
                  <a:txBody>
                    <a:bodyPr>
                      <a:noAutofit/>
                    </a:bodyPr>
                    <a:lstStyle/>
                    <a:p>
                      <a:pPr lvl="0" rtl="0" algn="r">
                        <a:spcBef>
                          <a:spcPts val="0"/>
                        </a:spcBef>
                        <a:buNone/>
                      </a:pPr>
                      <a:r>
                        <a:rPr lang="en" sz="1200">
                          <a:solidFill>
                            <a:srgbClr val="FFFFFF"/>
                          </a:solidFill>
                        </a:rPr>
                        <a:t>+/- 2.5 cm</a:t>
                      </a:r>
                    </a:p>
                  </a:txBody>
                  <a:tcPr marT="63500" marB="63500" marR="63500" marL="63500">
                    <a:lnL cap="flat" cmpd="sng" w="28575">
                      <a:solidFill>
                        <a:srgbClr val="000000"/>
                      </a:solidFill>
                      <a:prstDash val="solid"/>
                      <a:round/>
                      <a:headEnd len="med" w="med" type="none"/>
                      <a:tailEnd len="med" w="med" type="none"/>
                    </a:lnL>
                    <a:lnR cap="flat" cmpd="sng" w="28575">
                      <a:solidFill>
                        <a:srgbClr val="000000"/>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000000"/>
                      </a:solidFill>
                      <a:prstDash val="solid"/>
                      <a:round/>
                      <a:headEnd len="med" w="med" type="none"/>
                      <a:tailEnd len="med" w="med" type="none"/>
                    </a:lnB>
                    <a:solidFill>
                      <a:srgbClr val="8C3A38"/>
                    </a:solidFill>
                  </a:tcPr>
                </a:tc>
                <a:tc>
                  <a:txBody>
                    <a:bodyPr>
                      <a:noAutofit/>
                    </a:bodyPr>
                    <a:lstStyle/>
                    <a:p>
                      <a:pPr lvl="0" rtl="0" algn="r">
                        <a:spcBef>
                          <a:spcPts val="0"/>
                        </a:spcBef>
                        <a:buNone/>
                      </a:pPr>
                      <a:r>
                        <a:rPr lang="en" sz="1200">
                          <a:solidFill>
                            <a:srgbClr val="FFFFFF"/>
                          </a:solidFill>
                        </a:rPr>
                        <a:t>$149.99</a:t>
                      </a:r>
                    </a:p>
                  </a:txBody>
                  <a:tcPr marT="63500" marB="63500" marR="63500" marL="63500">
                    <a:lnL cap="flat" cmpd="sng" w="28575">
                      <a:solidFill>
                        <a:srgbClr val="000000"/>
                      </a:solidFill>
                      <a:prstDash val="solid"/>
                      <a:round/>
                      <a:headEnd len="med" w="med" type="none"/>
                      <a:tailEnd len="med" w="med" type="none"/>
                    </a:lnL>
                    <a:lnR cap="flat" cmpd="sng" w="28575">
                      <a:solidFill>
                        <a:srgbClr val="000000"/>
                      </a:solidFill>
                      <a:prstDash val="solid"/>
                      <a:round/>
                      <a:headEnd len="med" w="med" type="none"/>
                      <a:tailEnd len="med" w="med" type="none"/>
                    </a:lnR>
                    <a:lnT cap="flat" cmpd="sng" w="28575">
                      <a:solidFill>
                        <a:srgbClr val="FFFFFF"/>
                      </a:solidFill>
                      <a:prstDash val="solid"/>
                      <a:round/>
                      <a:headEnd len="med" w="med" type="none"/>
                      <a:tailEnd len="med" w="med" type="none"/>
                    </a:lnT>
                    <a:lnB cap="flat" cmpd="sng" w="28575">
                      <a:solidFill>
                        <a:srgbClr val="000000"/>
                      </a:solidFill>
                      <a:prstDash val="solid"/>
                      <a:round/>
                      <a:headEnd len="med" w="med" type="none"/>
                      <a:tailEnd len="med" w="med" type="none"/>
                    </a:lnB>
                    <a:solidFill>
                      <a:srgbClr val="8C3A38"/>
                    </a:solidFill>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9" name="Shape 349"/>
        <p:cNvGrpSpPr/>
        <p:nvPr/>
      </p:nvGrpSpPr>
      <p:grpSpPr>
        <a:xfrm>
          <a:off x="0" y="0"/>
          <a:ext cx="0" cy="0"/>
          <a:chOff x="0" y="0"/>
          <a:chExt cx="0" cy="0"/>
        </a:xfrm>
      </p:grpSpPr>
      <p:sp>
        <p:nvSpPr>
          <p:cNvPr id="350" name="Shape 350"/>
          <p:cNvSpPr txBox="1"/>
          <p:nvPr>
            <p:ph type="title"/>
          </p:nvPr>
        </p:nvSpPr>
        <p:spPr>
          <a:xfrm>
            <a:off x="235500" y="238950"/>
            <a:ext cx="6397200" cy="626100"/>
          </a:xfrm>
          <a:prstGeom prst="rect">
            <a:avLst/>
          </a:prstGeom>
        </p:spPr>
        <p:txBody>
          <a:bodyPr anchorCtr="0" anchor="t" bIns="91425" lIns="91425" rIns="91425" tIns="91425">
            <a:noAutofit/>
          </a:bodyPr>
          <a:lstStyle/>
          <a:p>
            <a:pPr lvl="0" rtl="0">
              <a:spcBef>
                <a:spcPts val="0"/>
              </a:spcBef>
              <a:buNone/>
            </a:pPr>
            <a:r>
              <a:rPr lang="en"/>
              <a:t>Processing Units</a:t>
            </a:r>
          </a:p>
        </p:txBody>
      </p:sp>
      <p:sp>
        <p:nvSpPr>
          <p:cNvPr id="351" name="Shape 351"/>
          <p:cNvSpPr/>
          <p:nvPr/>
        </p:nvSpPr>
        <p:spPr>
          <a:xfrm>
            <a:off x="4792825" y="2641850"/>
            <a:ext cx="783000" cy="1554600"/>
          </a:xfrm>
          <a:prstGeom prst="rect">
            <a:avLst/>
          </a:prstGeom>
          <a:noFill/>
          <a:ln cap="flat" cmpd="sng" w="28575">
            <a:solidFill>
              <a:srgbClr val="FFFFFF"/>
            </a:solidFill>
            <a:prstDash val="dash"/>
            <a:round/>
            <a:headEnd len="med" w="med" type="none"/>
            <a:tailEnd len="med" w="med" type="none"/>
          </a:ln>
        </p:spPr>
        <p:txBody>
          <a:bodyPr anchorCtr="0" anchor="ctr" bIns="91425" lIns="91425" rIns="91425" tIns="91425">
            <a:noAutofit/>
          </a:bodyPr>
          <a:lstStyle/>
          <a:p>
            <a:pPr lvl="0" rtl="0">
              <a:spcBef>
                <a:spcPts val="0"/>
              </a:spcBef>
              <a:buNone/>
            </a:pPr>
            <a:r>
              <a:t/>
            </a:r>
            <a:endParaRPr b="1"/>
          </a:p>
        </p:txBody>
      </p:sp>
      <p:pic>
        <p:nvPicPr>
          <p:cNvPr descr="FInalBlockv5 (1).png" id="352" name="Shape 352"/>
          <p:cNvPicPr preferRelativeResize="0"/>
          <p:nvPr/>
        </p:nvPicPr>
        <p:blipFill>
          <a:blip r:embed="rId3">
            <a:alphaModFix/>
          </a:blip>
          <a:stretch>
            <a:fillRect/>
          </a:stretch>
        </p:blipFill>
        <p:spPr>
          <a:xfrm>
            <a:off x="374412" y="1029150"/>
            <a:ext cx="8395183" cy="3973650"/>
          </a:xfrm>
          <a:prstGeom prst="rect">
            <a:avLst/>
          </a:prstGeom>
          <a:noFill/>
          <a:ln>
            <a:noFill/>
          </a:ln>
        </p:spPr>
      </p:pic>
      <p:sp>
        <p:nvSpPr>
          <p:cNvPr id="353" name="Shape 353"/>
          <p:cNvSpPr txBox="1"/>
          <p:nvPr/>
        </p:nvSpPr>
        <p:spPr>
          <a:xfrm>
            <a:off x="4498625" y="1759575"/>
            <a:ext cx="864600" cy="1484100"/>
          </a:xfrm>
          <a:prstGeom prst="rect">
            <a:avLst/>
          </a:prstGeom>
          <a:noFill/>
          <a:ln cap="flat" cmpd="sng" w="38100">
            <a:solidFill>
              <a:srgbClr val="FF00FF"/>
            </a:solidFill>
            <a:prstDash val="solid"/>
            <a:round/>
            <a:headEnd len="med" w="med" type="none"/>
            <a:tailEnd len="med" w="med" type="none"/>
          </a:ln>
        </p:spPr>
        <p:txBody>
          <a:bodyPr anchorCtr="0" anchor="t" bIns="91425" lIns="91425" rIns="91425" tIns="91425">
            <a:noAutofit/>
          </a:bodyPr>
          <a:lstStyle/>
          <a:p>
            <a:pPr lvl="0" rtl="0">
              <a:spcBef>
                <a:spcPts val="0"/>
              </a:spcBef>
              <a:buNone/>
            </a:pPr>
            <a:r>
              <a:t/>
            </a:r>
            <a:endParaRPr/>
          </a:p>
        </p:txBody>
      </p:sp>
      <p:sp>
        <p:nvSpPr>
          <p:cNvPr id="354" name="Shape 354"/>
          <p:cNvSpPr txBox="1"/>
          <p:nvPr/>
        </p:nvSpPr>
        <p:spPr>
          <a:xfrm>
            <a:off x="8029375" y="1712800"/>
            <a:ext cx="864600" cy="1484100"/>
          </a:xfrm>
          <a:prstGeom prst="rect">
            <a:avLst/>
          </a:prstGeom>
          <a:noFill/>
          <a:ln cap="flat" cmpd="sng" w="38100">
            <a:solidFill>
              <a:srgbClr val="FF00FF"/>
            </a:solidFill>
            <a:prstDash val="solid"/>
            <a:round/>
            <a:headEnd len="med" w="med" type="none"/>
            <a:tailEnd len="med" w="med" type="none"/>
          </a:ln>
        </p:spPr>
        <p:txBody>
          <a:bodyPr anchorCtr="0" anchor="t" bIns="91425" lIns="91425" rIns="91425" tIns="91425">
            <a:noAutofit/>
          </a:bodyPr>
          <a:lstStyle/>
          <a:p>
            <a:pPr lvl="0" rtl="0">
              <a:spcBef>
                <a:spcPts val="0"/>
              </a:spcBef>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8" name="Shape 358"/>
        <p:cNvGrpSpPr/>
        <p:nvPr/>
      </p:nvGrpSpPr>
      <p:grpSpPr>
        <a:xfrm>
          <a:off x="0" y="0"/>
          <a:ext cx="0" cy="0"/>
          <a:chOff x="0" y="0"/>
          <a:chExt cx="0" cy="0"/>
        </a:xfrm>
      </p:grpSpPr>
      <p:sp>
        <p:nvSpPr>
          <p:cNvPr id="359" name="Shape 359"/>
          <p:cNvSpPr txBox="1"/>
          <p:nvPr>
            <p:ph type="title"/>
          </p:nvPr>
        </p:nvSpPr>
        <p:spPr>
          <a:xfrm>
            <a:off x="235500" y="238950"/>
            <a:ext cx="6397200" cy="626100"/>
          </a:xfrm>
          <a:prstGeom prst="rect">
            <a:avLst/>
          </a:prstGeom>
        </p:spPr>
        <p:txBody>
          <a:bodyPr anchorCtr="0" anchor="t" bIns="91425" lIns="91425" rIns="91425" tIns="91425">
            <a:noAutofit/>
          </a:bodyPr>
          <a:lstStyle/>
          <a:p>
            <a:pPr lvl="0">
              <a:spcBef>
                <a:spcPts val="0"/>
              </a:spcBef>
              <a:buNone/>
            </a:pPr>
            <a:r>
              <a:rPr lang="en"/>
              <a:t>Microcontroller Selection</a:t>
            </a:r>
          </a:p>
        </p:txBody>
      </p:sp>
      <p:grpSp>
        <p:nvGrpSpPr>
          <p:cNvPr id="360" name="Shape 360"/>
          <p:cNvGrpSpPr/>
          <p:nvPr/>
        </p:nvGrpSpPr>
        <p:grpSpPr>
          <a:xfrm>
            <a:off x="1193178" y="1396499"/>
            <a:ext cx="1806305" cy="3571017"/>
            <a:chOff x="3856129" y="1311931"/>
            <a:chExt cx="1804501" cy="3517204"/>
          </a:xfrm>
        </p:grpSpPr>
        <p:sp>
          <p:nvSpPr>
            <p:cNvPr id="361" name="Shape 361"/>
            <p:cNvSpPr/>
            <p:nvPr/>
          </p:nvSpPr>
          <p:spPr>
            <a:xfrm>
              <a:off x="3856143" y="1311936"/>
              <a:ext cx="1677900" cy="3517200"/>
            </a:xfrm>
            <a:prstGeom prst="rect">
              <a:avLst/>
            </a:prstGeom>
            <a:solidFill>
              <a:srgbClr val="171616"/>
            </a:solidFill>
            <a:ln>
              <a:noFill/>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362" name="Shape 362"/>
            <p:cNvSpPr/>
            <p:nvPr/>
          </p:nvSpPr>
          <p:spPr>
            <a:xfrm>
              <a:off x="3856129" y="1311931"/>
              <a:ext cx="1677900" cy="618300"/>
            </a:xfrm>
            <a:prstGeom prst="rect">
              <a:avLst/>
            </a:prstGeom>
            <a:solidFill>
              <a:srgbClr val="C6201D">
                <a:alpha val="72940"/>
              </a:srgbClr>
            </a:solidFill>
            <a:ln>
              <a:noFill/>
            </a:ln>
          </p:spPr>
          <p:txBody>
            <a:bodyPr anchorCtr="0" anchor="ctr" bIns="45700" lIns="91425" rIns="91425" tIns="45700">
              <a:noAutofit/>
            </a:bodyPr>
            <a:lstStyle/>
            <a:p>
              <a:pPr indent="0" lvl="0" marL="0" marR="0" rtl="0" algn="ctr">
                <a:spcBef>
                  <a:spcPts val="0"/>
                </a:spcBef>
                <a:buNone/>
              </a:pPr>
              <a:r>
                <a:rPr lang="en">
                  <a:solidFill>
                    <a:srgbClr val="FFFFFF"/>
                  </a:solidFill>
                  <a:latin typeface="Lato"/>
                  <a:ea typeface="Lato"/>
                  <a:cs typeface="Lato"/>
                  <a:sym typeface="Lato"/>
                </a:rPr>
                <a:t>ATmega 328p</a:t>
              </a:r>
            </a:p>
          </p:txBody>
        </p:sp>
        <p:sp>
          <p:nvSpPr>
            <p:cNvPr id="363" name="Shape 363"/>
            <p:cNvSpPr txBox="1"/>
            <p:nvPr/>
          </p:nvSpPr>
          <p:spPr>
            <a:xfrm>
              <a:off x="3856130" y="3455196"/>
              <a:ext cx="1804500" cy="1226700"/>
            </a:xfrm>
            <a:prstGeom prst="rect">
              <a:avLst/>
            </a:prstGeom>
            <a:noFill/>
            <a:ln>
              <a:noFill/>
            </a:ln>
          </p:spPr>
          <p:txBody>
            <a:bodyPr anchorCtr="0" anchor="ctr" bIns="45700" lIns="91425" rIns="91425" tIns="45700">
              <a:noAutofit/>
            </a:bodyPr>
            <a:lstStyle/>
            <a:p>
              <a:pPr lvl="0" rtl="0">
                <a:lnSpc>
                  <a:spcPct val="150000"/>
                </a:lnSpc>
                <a:spcBef>
                  <a:spcPts val="0"/>
                </a:spcBef>
                <a:buNone/>
              </a:pPr>
              <a:r>
                <a:t/>
              </a:r>
              <a:endParaRPr sz="1200">
                <a:solidFill>
                  <a:schemeClr val="lt1"/>
                </a:solidFill>
                <a:latin typeface="Calibri"/>
                <a:ea typeface="Calibri"/>
                <a:cs typeface="Calibri"/>
                <a:sym typeface="Calibri"/>
              </a:endParaRPr>
            </a:p>
            <a:p>
              <a:pPr lvl="0" rtl="0">
                <a:lnSpc>
                  <a:spcPct val="150000"/>
                </a:lnSpc>
                <a:spcBef>
                  <a:spcPts val="0"/>
                </a:spcBef>
                <a:buNone/>
              </a:pPr>
              <a:r>
                <a:t/>
              </a:r>
              <a:endParaRPr sz="1200">
                <a:solidFill>
                  <a:schemeClr val="lt1"/>
                </a:solidFill>
                <a:latin typeface="Calibri"/>
                <a:ea typeface="Calibri"/>
                <a:cs typeface="Calibri"/>
                <a:sym typeface="Calibri"/>
              </a:endParaRPr>
            </a:p>
            <a:p>
              <a:pPr lvl="0" rtl="0">
                <a:lnSpc>
                  <a:spcPct val="150000"/>
                </a:lnSpc>
                <a:spcBef>
                  <a:spcPts val="0"/>
                </a:spcBef>
                <a:buNone/>
              </a:pPr>
              <a:r>
                <a:t/>
              </a:r>
              <a:endParaRPr sz="1200">
                <a:solidFill>
                  <a:schemeClr val="lt1"/>
                </a:solidFill>
                <a:latin typeface="Calibri"/>
                <a:ea typeface="Calibri"/>
                <a:cs typeface="Calibri"/>
                <a:sym typeface="Calibri"/>
              </a:endParaRPr>
            </a:p>
            <a:p>
              <a:pPr lvl="0" rtl="0">
                <a:lnSpc>
                  <a:spcPct val="150000"/>
                </a:lnSpc>
                <a:spcBef>
                  <a:spcPts val="0"/>
                </a:spcBef>
                <a:buNone/>
              </a:pPr>
              <a:r>
                <a:t/>
              </a:r>
              <a:endParaRPr sz="1200">
                <a:solidFill>
                  <a:schemeClr val="lt1"/>
                </a:solidFill>
                <a:latin typeface="Calibri"/>
                <a:ea typeface="Calibri"/>
                <a:cs typeface="Calibri"/>
                <a:sym typeface="Calibri"/>
              </a:endParaRPr>
            </a:p>
            <a:p>
              <a:pPr lvl="0" rtl="0">
                <a:lnSpc>
                  <a:spcPct val="150000"/>
                </a:lnSpc>
                <a:spcBef>
                  <a:spcPts val="0"/>
                </a:spcBef>
                <a:buNone/>
              </a:pPr>
              <a:r>
                <a:t/>
              </a:r>
              <a:endParaRPr sz="1300">
                <a:solidFill>
                  <a:schemeClr val="lt1"/>
                </a:solidFill>
                <a:latin typeface="Calibri"/>
                <a:ea typeface="Calibri"/>
                <a:cs typeface="Calibri"/>
                <a:sym typeface="Calibri"/>
              </a:endParaRPr>
            </a:p>
            <a:p>
              <a:pPr lvl="0" rtl="0">
                <a:lnSpc>
                  <a:spcPct val="150000"/>
                </a:lnSpc>
                <a:spcBef>
                  <a:spcPts val="0"/>
                </a:spcBef>
                <a:buNone/>
              </a:pPr>
              <a:r>
                <a:t/>
              </a:r>
              <a:endParaRPr sz="1300">
                <a:solidFill>
                  <a:schemeClr val="lt1"/>
                </a:solidFill>
                <a:latin typeface="Calibri"/>
                <a:ea typeface="Calibri"/>
                <a:cs typeface="Calibri"/>
                <a:sym typeface="Calibri"/>
              </a:endParaRPr>
            </a:p>
            <a:p>
              <a:pPr lvl="0" rtl="0">
                <a:lnSpc>
                  <a:spcPct val="150000"/>
                </a:lnSpc>
                <a:spcBef>
                  <a:spcPts val="0"/>
                </a:spcBef>
                <a:buNone/>
              </a:pPr>
              <a:r>
                <a:t/>
              </a:r>
              <a:endParaRPr sz="1300">
                <a:solidFill>
                  <a:schemeClr val="lt1"/>
                </a:solidFill>
                <a:latin typeface="Calibri"/>
                <a:ea typeface="Calibri"/>
                <a:cs typeface="Calibri"/>
                <a:sym typeface="Calibri"/>
              </a:endParaRPr>
            </a:p>
            <a:p>
              <a:pPr lvl="0" rtl="0">
                <a:lnSpc>
                  <a:spcPct val="150000"/>
                </a:lnSpc>
                <a:spcBef>
                  <a:spcPts val="0"/>
                </a:spcBef>
                <a:buNone/>
              </a:pPr>
              <a:r>
                <a:t/>
              </a:r>
              <a:endParaRPr sz="1300">
                <a:solidFill>
                  <a:schemeClr val="lt1"/>
                </a:solidFill>
                <a:latin typeface="Calibri"/>
                <a:ea typeface="Calibri"/>
                <a:cs typeface="Calibri"/>
                <a:sym typeface="Calibri"/>
              </a:endParaRPr>
            </a:p>
            <a:p>
              <a:pPr lvl="0" rtl="0">
                <a:lnSpc>
                  <a:spcPct val="150000"/>
                </a:lnSpc>
                <a:spcBef>
                  <a:spcPts val="0"/>
                </a:spcBef>
                <a:buNone/>
              </a:pPr>
              <a:r>
                <a:rPr lang="en" sz="1300">
                  <a:solidFill>
                    <a:schemeClr val="lt1"/>
                  </a:solidFill>
                  <a:latin typeface="Calibri"/>
                  <a:ea typeface="Calibri"/>
                  <a:cs typeface="Calibri"/>
                  <a:sym typeface="Calibri"/>
                </a:rPr>
                <a:t>• 8-bit AVR RISC</a:t>
              </a:r>
            </a:p>
            <a:p>
              <a:pPr lvl="0" rtl="0">
                <a:lnSpc>
                  <a:spcPct val="150000"/>
                </a:lnSpc>
                <a:spcBef>
                  <a:spcPts val="0"/>
                </a:spcBef>
                <a:buNone/>
              </a:pPr>
              <a:r>
                <a:rPr lang="en" sz="1300">
                  <a:solidFill>
                    <a:schemeClr val="lt1"/>
                  </a:solidFill>
                  <a:latin typeface="Calibri"/>
                  <a:ea typeface="Calibri"/>
                  <a:cs typeface="Calibri"/>
                  <a:sym typeface="Calibri"/>
                </a:rPr>
                <a:t>• </a:t>
              </a:r>
              <a:r>
                <a:rPr lang="en" sz="1200">
                  <a:solidFill>
                    <a:schemeClr val="lt1"/>
                  </a:solidFill>
                  <a:latin typeface="Calibri"/>
                  <a:ea typeface="Calibri"/>
                  <a:cs typeface="Calibri"/>
                  <a:sym typeface="Calibri"/>
                </a:rPr>
                <a:t>32KB Flash</a:t>
              </a:r>
            </a:p>
            <a:p>
              <a:pPr lvl="0" rtl="0">
                <a:lnSpc>
                  <a:spcPct val="150000"/>
                </a:lnSpc>
                <a:spcBef>
                  <a:spcPts val="0"/>
                </a:spcBef>
                <a:buClr>
                  <a:srgbClr val="000000"/>
                </a:buClr>
                <a:buSzPct val="84615"/>
                <a:buFont typeface="Arial"/>
                <a:buNone/>
              </a:pPr>
              <a:r>
                <a:rPr lang="en" sz="1300">
                  <a:solidFill>
                    <a:schemeClr val="lt1"/>
                  </a:solidFill>
                  <a:latin typeface="Calibri"/>
                  <a:ea typeface="Calibri"/>
                  <a:cs typeface="Calibri"/>
                  <a:sym typeface="Calibri"/>
                </a:rPr>
                <a:t>•1.8 - </a:t>
              </a:r>
              <a:r>
                <a:rPr lang="en" sz="1200">
                  <a:solidFill>
                    <a:schemeClr val="lt1"/>
                  </a:solidFill>
                  <a:latin typeface="Calibri"/>
                  <a:ea typeface="Calibri"/>
                  <a:cs typeface="Calibri"/>
                  <a:sym typeface="Calibri"/>
                </a:rPr>
                <a:t>5V Operating</a:t>
              </a:r>
            </a:p>
            <a:p>
              <a:pPr lvl="0" rtl="0">
                <a:lnSpc>
                  <a:spcPct val="150000"/>
                </a:lnSpc>
                <a:spcBef>
                  <a:spcPts val="0"/>
                </a:spcBef>
                <a:buNone/>
              </a:pPr>
              <a:r>
                <a:rPr lang="en" sz="1300">
                  <a:solidFill>
                    <a:schemeClr val="lt1"/>
                  </a:solidFill>
                  <a:latin typeface="Calibri"/>
                  <a:ea typeface="Calibri"/>
                  <a:cs typeface="Calibri"/>
                  <a:sym typeface="Calibri"/>
                </a:rPr>
                <a:t>• 1-</a:t>
              </a:r>
              <a:r>
                <a:rPr lang="en" sz="1200">
                  <a:solidFill>
                    <a:schemeClr val="lt1"/>
                  </a:solidFill>
                  <a:latin typeface="Calibri"/>
                  <a:ea typeface="Calibri"/>
                  <a:cs typeface="Calibri"/>
                  <a:sym typeface="Calibri"/>
                </a:rPr>
                <a:t>UART, 1-I2C,  2-SPI</a:t>
              </a:r>
            </a:p>
            <a:p>
              <a:pPr lvl="0" rtl="0">
                <a:lnSpc>
                  <a:spcPct val="150000"/>
                </a:lnSpc>
                <a:spcBef>
                  <a:spcPts val="0"/>
                </a:spcBef>
                <a:buNone/>
              </a:pPr>
              <a:r>
                <a:rPr lang="en" sz="1300">
                  <a:solidFill>
                    <a:schemeClr val="lt1"/>
                  </a:solidFill>
                  <a:latin typeface="Calibri"/>
                  <a:ea typeface="Calibri"/>
                  <a:cs typeface="Calibri"/>
                  <a:sym typeface="Calibri"/>
                </a:rPr>
                <a:t>• 28 pins, 14 digital, 6 analog</a:t>
              </a:r>
            </a:p>
            <a:p>
              <a:pPr lvl="0" rtl="0">
                <a:lnSpc>
                  <a:spcPct val="150000"/>
                </a:lnSpc>
                <a:spcBef>
                  <a:spcPts val="0"/>
                </a:spcBef>
                <a:buNone/>
              </a:pPr>
              <a:r>
                <a:t/>
              </a:r>
              <a:endParaRPr sz="1300">
                <a:solidFill>
                  <a:schemeClr val="lt1"/>
                </a:solidFill>
                <a:latin typeface="Calibri"/>
                <a:ea typeface="Calibri"/>
                <a:cs typeface="Calibri"/>
                <a:sym typeface="Calibri"/>
              </a:endParaRPr>
            </a:p>
            <a:p>
              <a:pPr lvl="0" rtl="0">
                <a:lnSpc>
                  <a:spcPct val="150000"/>
                </a:lnSpc>
                <a:spcBef>
                  <a:spcPts val="0"/>
                </a:spcBef>
                <a:buNone/>
              </a:pPr>
              <a:r>
                <a:t/>
              </a:r>
              <a:endParaRPr sz="1200">
                <a:solidFill>
                  <a:schemeClr val="lt1"/>
                </a:solidFill>
                <a:latin typeface="Calibri"/>
                <a:ea typeface="Calibri"/>
                <a:cs typeface="Calibri"/>
                <a:sym typeface="Calibri"/>
              </a:endParaRPr>
            </a:p>
            <a:p>
              <a:pPr lvl="0" rtl="0">
                <a:lnSpc>
                  <a:spcPct val="150000"/>
                </a:lnSpc>
                <a:spcBef>
                  <a:spcPts val="0"/>
                </a:spcBef>
                <a:buNone/>
              </a:pPr>
              <a:r>
                <a:t/>
              </a:r>
              <a:endParaRPr sz="1200">
                <a:solidFill>
                  <a:schemeClr val="lt1"/>
                </a:solidFill>
                <a:latin typeface="Calibri"/>
                <a:ea typeface="Calibri"/>
                <a:cs typeface="Calibri"/>
                <a:sym typeface="Calibri"/>
              </a:endParaRPr>
            </a:p>
            <a:p>
              <a:pPr lvl="0" rtl="0">
                <a:lnSpc>
                  <a:spcPct val="150000"/>
                </a:lnSpc>
                <a:spcBef>
                  <a:spcPts val="0"/>
                </a:spcBef>
                <a:buClr>
                  <a:srgbClr val="000000"/>
                </a:buClr>
                <a:buFont typeface="Arial"/>
                <a:buNone/>
              </a:pPr>
              <a:r>
                <a:t/>
              </a:r>
              <a:endParaRPr sz="1200">
                <a:solidFill>
                  <a:schemeClr val="lt1"/>
                </a:solidFill>
                <a:latin typeface="Calibri"/>
                <a:ea typeface="Calibri"/>
                <a:cs typeface="Calibri"/>
                <a:sym typeface="Calibri"/>
              </a:endParaRPr>
            </a:p>
            <a:p>
              <a:pPr lvl="0" rtl="0">
                <a:lnSpc>
                  <a:spcPct val="150000"/>
                </a:lnSpc>
                <a:spcBef>
                  <a:spcPts val="0"/>
                </a:spcBef>
                <a:buNone/>
              </a:pPr>
              <a:r>
                <a:t/>
              </a:r>
              <a:endParaRPr sz="1200">
                <a:solidFill>
                  <a:schemeClr val="lt1"/>
                </a:solidFill>
                <a:latin typeface="Calibri"/>
                <a:ea typeface="Calibri"/>
                <a:cs typeface="Calibri"/>
                <a:sym typeface="Calibri"/>
              </a:endParaRPr>
            </a:p>
            <a:p>
              <a:pPr lvl="0" rtl="0">
                <a:lnSpc>
                  <a:spcPct val="150000"/>
                </a:lnSpc>
                <a:spcBef>
                  <a:spcPts val="0"/>
                </a:spcBef>
                <a:buNone/>
              </a:pPr>
              <a:r>
                <a:t/>
              </a:r>
              <a:endParaRPr sz="1200">
                <a:solidFill>
                  <a:schemeClr val="lt1"/>
                </a:solidFill>
                <a:latin typeface="Calibri"/>
                <a:ea typeface="Calibri"/>
                <a:cs typeface="Calibri"/>
                <a:sym typeface="Calibri"/>
              </a:endParaRPr>
            </a:p>
            <a:p>
              <a:pPr lvl="0" rtl="0">
                <a:lnSpc>
                  <a:spcPct val="150000"/>
                </a:lnSpc>
                <a:spcBef>
                  <a:spcPts val="0"/>
                </a:spcBef>
                <a:buNone/>
              </a:pPr>
              <a:r>
                <a:t/>
              </a:r>
              <a:endParaRPr sz="1200">
                <a:solidFill>
                  <a:schemeClr val="lt1"/>
                </a:solidFill>
                <a:latin typeface="Calibri"/>
                <a:ea typeface="Calibri"/>
                <a:cs typeface="Calibri"/>
                <a:sym typeface="Calibri"/>
              </a:endParaRPr>
            </a:p>
            <a:p>
              <a:pPr lvl="0" rtl="0">
                <a:lnSpc>
                  <a:spcPct val="150000"/>
                </a:lnSpc>
                <a:spcBef>
                  <a:spcPts val="0"/>
                </a:spcBef>
                <a:buNone/>
              </a:pPr>
              <a:r>
                <a:t/>
              </a:r>
              <a:endParaRPr sz="1200">
                <a:solidFill>
                  <a:schemeClr val="lt1"/>
                </a:solidFill>
                <a:latin typeface="Calibri"/>
                <a:ea typeface="Calibri"/>
                <a:cs typeface="Calibri"/>
                <a:sym typeface="Calibri"/>
              </a:endParaRPr>
            </a:p>
            <a:p>
              <a:pPr lvl="0" rtl="0">
                <a:lnSpc>
                  <a:spcPct val="150000"/>
                </a:lnSpc>
                <a:spcBef>
                  <a:spcPts val="0"/>
                </a:spcBef>
                <a:buNone/>
              </a:pPr>
              <a:r>
                <a:t/>
              </a:r>
              <a:endParaRPr sz="1200">
                <a:solidFill>
                  <a:schemeClr val="lt1"/>
                </a:solidFill>
                <a:latin typeface="Calibri"/>
                <a:ea typeface="Calibri"/>
                <a:cs typeface="Calibri"/>
                <a:sym typeface="Calibri"/>
              </a:endParaRPr>
            </a:p>
          </p:txBody>
        </p:sp>
      </p:grpSp>
      <p:grpSp>
        <p:nvGrpSpPr>
          <p:cNvPr id="364" name="Shape 364"/>
          <p:cNvGrpSpPr/>
          <p:nvPr/>
        </p:nvGrpSpPr>
        <p:grpSpPr>
          <a:xfrm>
            <a:off x="3722327" y="1396711"/>
            <a:ext cx="1684734" cy="3537236"/>
            <a:chOff x="3856138" y="1311922"/>
            <a:chExt cx="1540257" cy="3523845"/>
          </a:xfrm>
        </p:grpSpPr>
        <p:sp>
          <p:nvSpPr>
            <p:cNvPr id="365" name="Shape 365"/>
            <p:cNvSpPr/>
            <p:nvPr/>
          </p:nvSpPr>
          <p:spPr>
            <a:xfrm>
              <a:off x="3856138" y="1311922"/>
              <a:ext cx="1540200" cy="3517200"/>
            </a:xfrm>
            <a:prstGeom prst="rect">
              <a:avLst/>
            </a:prstGeom>
            <a:solidFill>
              <a:srgbClr val="171616"/>
            </a:solidFill>
            <a:ln>
              <a:noFill/>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366" name="Shape 366"/>
            <p:cNvSpPr/>
            <p:nvPr/>
          </p:nvSpPr>
          <p:spPr>
            <a:xfrm>
              <a:off x="3856138" y="1311922"/>
              <a:ext cx="1540200" cy="618300"/>
            </a:xfrm>
            <a:prstGeom prst="rect">
              <a:avLst/>
            </a:prstGeom>
            <a:solidFill>
              <a:srgbClr val="C6201D">
                <a:alpha val="72940"/>
              </a:srgbClr>
            </a:solidFill>
            <a:ln>
              <a:noFill/>
            </a:ln>
          </p:spPr>
          <p:txBody>
            <a:bodyPr anchorCtr="0" anchor="ctr" bIns="45700" lIns="91425" rIns="91425" tIns="45700">
              <a:noAutofit/>
            </a:bodyPr>
            <a:lstStyle/>
            <a:p>
              <a:pPr indent="0" lvl="0" marL="0" marR="0" rtl="0" algn="ctr">
                <a:spcBef>
                  <a:spcPts val="0"/>
                </a:spcBef>
                <a:buNone/>
              </a:pPr>
              <a:r>
                <a:rPr lang="en">
                  <a:solidFill>
                    <a:srgbClr val="FFFFFF"/>
                  </a:solidFill>
                  <a:latin typeface="Lato"/>
                  <a:ea typeface="Lato"/>
                  <a:cs typeface="Lato"/>
                  <a:sym typeface="Lato"/>
                </a:rPr>
                <a:t>ATmega 2560</a:t>
              </a:r>
            </a:p>
          </p:txBody>
        </p:sp>
        <p:sp>
          <p:nvSpPr>
            <p:cNvPr id="367" name="Shape 367"/>
            <p:cNvSpPr txBox="1"/>
            <p:nvPr/>
          </p:nvSpPr>
          <p:spPr>
            <a:xfrm>
              <a:off x="3892496" y="3390968"/>
              <a:ext cx="1503900" cy="1444800"/>
            </a:xfrm>
            <a:prstGeom prst="rect">
              <a:avLst/>
            </a:prstGeom>
            <a:noFill/>
            <a:ln>
              <a:noFill/>
            </a:ln>
          </p:spPr>
          <p:txBody>
            <a:bodyPr anchorCtr="0" anchor="ctr" bIns="45700" lIns="91425" rIns="91425" tIns="45700">
              <a:noAutofit/>
            </a:bodyPr>
            <a:lstStyle/>
            <a:p>
              <a:pPr lvl="0" marR="0" rtl="0">
                <a:lnSpc>
                  <a:spcPct val="150000"/>
                </a:lnSpc>
                <a:spcBef>
                  <a:spcPts val="0"/>
                </a:spcBef>
                <a:buNone/>
              </a:pPr>
              <a:r>
                <a:t/>
              </a:r>
              <a:endParaRPr sz="1300">
                <a:solidFill>
                  <a:schemeClr val="lt1"/>
                </a:solidFill>
                <a:latin typeface="Calibri"/>
                <a:ea typeface="Calibri"/>
                <a:cs typeface="Calibri"/>
                <a:sym typeface="Calibri"/>
              </a:endParaRPr>
            </a:p>
            <a:p>
              <a:pPr lvl="0" marR="0" rtl="0">
                <a:lnSpc>
                  <a:spcPct val="150000"/>
                </a:lnSpc>
                <a:spcBef>
                  <a:spcPts val="0"/>
                </a:spcBef>
                <a:buNone/>
              </a:pPr>
              <a:r>
                <a:rPr lang="en" sz="1300">
                  <a:solidFill>
                    <a:schemeClr val="lt1"/>
                  </a:solidFill>
                  <a:latin typeface="Calibri"/>
                  <a:ea typeface="Calibri"/>
                  <a:cs typeface="Calibri"/>
                  <a:sym typeface="Calibri"/>
                </a:rPr>
                <a:t>• </a:t>
              </a:r>
              <a:r>
                <a:rPr lang="en" sz="1200">
                  <a:solidFill>
                    <a:schemeClr val="lt1"/>
                  </a:solidFill>
                  <a:latin typeface="Calibri"/>
                  <a:ea typeface="Calibri"/>
                  <a:cs typeface="Calibri"/>
                  <a:sym typeface="Calibri"/>
                </a:rPr>
                <a:t>8-bit AVR RISC</a:t>
              </a:r>
            </a:p>
            <a:p>
              <a:pPr lvl="0" rtl="0">
                <a:lnSpc>
                  <a:spcPct val="150000"/>
                </a:lnSpc>
                <a:spcBef>
                  <a:spcPts val="0"/>
                </a:spcBef>
                <a:buNone/>
              </a:pPr>
              <a:r>
                <a:rPr lang="en" sz="1300">
                  <a:solidFill>
                    <a:schemeClr val="lt1"/>
                  </a:solidFill>
                  <a:latin typeface="Calibri"/>
                  <a:ea typeface="Calibri"/>
                  <a:cs typeface="Calibri"/>
                  <a:sym typeface="Calibri"/>
                </a:rPr>
                <a:t>• </a:t>
              </a:r>
              <a:r>
                <a:rPr lang="en" sz="1200">
                  <a:solidFill>
                    <a:schemeClr val="lt1"/>
                  </a:solidFill>
                  <a:latin typeface="Calibri"/>
                  <a:ea typeface="Calibri"/>
                  <a:cs typeface="Calibri"/>
                  <a:sym typeface="Calibri"/>
                </a:rPr>
                <a:t>256KB Flash </a:t>
              </a:r>
            </a:p>
            <a:p>
              <a:pPr lvl="0" rtl="0">
                <a:lnSpc>
                  <a:spcPct val="150000"/>
                </a:lnSpc>
                <a:spcBef>
                  <a:spcPts val="0"/>
                </a:spcBef>
                <a:buNone/>
              </a:pPr>
              <a:r>
                <a:rPr lang="en" sz="1300">
                  <a:solidFill>
                    <a:schemeClr val="lt1"/>
                  </a:solidFill>
                  <a:latin typeface="Calibri"/>
                  <a:ea typeface="Calibri"/>
                  <a:cs typeface="Calibri"/>
                  <a:sym typeface="Calibri"/>
                </a:rPr>
                <a:t>• </a:t>
              </a:r>
              <a:r>
                <a:rPr lang="en" sz="1200">
                  <a:solidFill>
                    <a:schemeClr val="lt1"/>
                  </a:solidFill>
                  <a:latin typeface="Calibri"/>
                  <a:ea typeface="Calibri"/>
                  <a:cs typeface="Calibri"/>
                  <a:sym typeface="Calibri"/>
                </a:rPr>
                <a:t>4.5 - 5.5V Operating</a:t>
              </a:r>
            </a:p>
            <a:p>
              <a:pPr lvl="0" rtl="0">
                <a:lnSpc>
                  <a:spcPct val="150000"/>
                </a:lnSpc>
                <a:spcBef>
                  <a:spcPts val="0"/>
                </a:spcBef>
                <a:buNone/>
              </a:pPr>
              <a:r>
                <a:rPr lang="en" sz="1300">
                  <a:solidFill>
                    <a:schemeClr val="lt1"/>
                  </a:solidFill>
                  <a:latin typeface="Calibri"/>
                  <a:ea typeface="Calibri"/>
                  <a:cs typeface="Calibri"/>
                  <a:sym typeface="Calibri"/>
                </a:rPr>
                <a:t>• 2-UART, </a:t>
              </a:r>
              <a:r>
                <a:rPr lang="en" sz="1300">
                  <a:solidFill>
                    <a:schemeClr val="lt1"/>
                  </a:solidFill>
                  <a:latin typeface="Calibri"/>
                  <a:ea typeface="Calibri"/>
                  <a:cs typeface="Calibri"/>
                  <a:sym typeface="Calibri"/>
                </a:rPr>
                <a:t>3-SPI,</a:t>
              </a:r>
              <a:r>
                <a:rPr lang="en" sz="1300">
                  <a:solidFill>
                    <a:schemeClr val="lt1"/>
                  </a:solidFill>
                  <a:latin typeface="Calibri"/>
                  <a:ea typeface="Calibri"/>
                  <a:cs typeface="Calibri"/>
                  <a:sym typeface="Calibri"/>
                </a:rPr>
                <a:t> 1-I2C</a:t>
              </a:r>
            </a:p>
            <a:p>
              <a:pPr lvl="0" rtl="0">
                <a:lnSpc>
                  <a:spcPct val="150000"/>
                </a:lnSpc>
                <a:spcBef>
                  <a:spcPts val="0"/>
                </a:spcBef>
                <a:buNone/>
              </a:pPr>
              <a:r>
                <a:rPr lang="en" sz="1300">
                  <a:solidFill>
                    <a:schemeClr val="lt1"/>
                  </a:solidFill>
                  <a:latin typeface="Calibri"/>
                  <a:ea typeface="Calibri"/>
                  <a:cs typeface="Calibri"/>
                  <a:sym typeface="Calibri"/>
                </a:rPr>
                <a:t>• 64 pins, 54 digital, 10 analog</a:t>
              </a:r>
            </a:p>
            <a:p>
              <a:pPr lvl="0" rtl="0">
                <a:lnSpc>
                  <a:spcPct val="150000"/>
                </a:lnSpc>
                <a:spcBef>
                  <a:spcPts val="0"/>
                </a:spcBef>
                <a:buNone/>
              </a:pPr>
              <a:r>
                <a:t/>
              </a:r>
              <a:endParaRPr sz="1300">
                <a:solidFill>
                  <a:schemeClr val="lt1"/>
                </a:solidFill>
                <a:latin typeface="Calibri"/>
                <a:ea typeface="Calibri"/>
                <a:cs typeface="Calibri"/>
                <a:sym typeface="Calibri"/>
              </a:endParaRPr>
            </a:p>
            <a:p>
              <a:pPr lvl="0" rtl="0">
                <a:lnSpc>
                  <a:spcPct val="150000"/>
                </a:lnSpc>
                <a:spcBef>
                  <a:spcPts val="0"/>
                </a:spcBef>
                <a:buNone/>
              </a:pPr>
              <a:r>
                <a:t/>
              </a:r>
              <a:endParaRPr sz="1200">
                <a:solidFill>
                  <a:schemeClr val="lt1"/>
                </a:solidFill>
                <a:latin typeface="Calibri"/>
                <a:ea typeface="Calibri"/>
                <a:cs typeface="Calibri"/>
                <a:sym typeface="Calibri"/>
              </a:endParaRPr>
            </a:p>
          </p:txBody>
        </p:sp>
      </p:grpSp>
      <p:grpSp>
        <p:nvGrpSpPr>
          <p:cNvPr id="368" name="Shape 368"/>
          <p:cNvGrpSpPr/>
          <p:nvPr/>
        </p:nvGrpSpPr>
        <p:grpSpPr>
          <a:xfrm>
            <a:off x="6386844" y="1377536"/>
            <a:ext cx="1575615" cy="3608940"/>
            <a:chOff x="3856137" y="1311925"/>
            <a:chExt cx="1467600" cy="3555956"/>
          </a:xfrm>
        </p:grpSpPr>
        <p:sp>
          <p:nvSpPr>
            <p:cNvPr id="369" name="Shape 369"/>
            <p:cNvSpPr/>
            <p:nvPr/>
          </p:nvSpPr>
          <p:spPr>
            <a:xfrm>
              <a:off x="3856137" y="1311925"/>
              <a:ext cx="1467600" cy="3517200"/>
            </a:xfrm>
            <a:prstGeom prst="rect">
              <a:avLst/>
            </a:prstGeom>
            <a:solidFill>
              <a:srgbClr val="171616"/>
            </a:solidFill>
            <a:ln>
              <a:noFill/>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370" name="Shape 370"/>
            <p:cNvSpPr/>
            <p:nvPr/>
          </p:nvSpPr>
          <p:spPr>
            <a:xfrm>
              <a:off x="3856137" y="1311925"/>
              <a:ext cx="1467600" cy="618300"/>
            </a:xfrm>
            <a:prstGeom prst="rect">
              <a:avLst/>
            </a:prstGeom>
            <a:solidFill>
              <a:srgbClr val="C6201D">
                <a:alpha val="72940"/>
              </a:srgbClr>
            </a:solidFill>
            <a:ln>
              <a:noFill/>
            </a:ln>
          </p:spPr>
          <p:txBody>
            <a:bodyPr anchorCtr="0" anchor="ctr" bIns="45700" lIns="91425" rIns="91425" tIns="45700">
              <a:noAutofit/>
            </a:bodyPr>
            <a:lstStyle/>
            <a:p>
              <a:pPr indent="0" lvl="0" marL="0" marR="0" rtl="0" algn="ctr">
                <a:spcBef>
                  <a:spcPts val="0"/>
                </a:spcBef>
                <a:buNone/>
              </a:pPr>
              <a:r>
                <a:rPr lang="en">
                  <a:solidFill>
                    <a:srgbClr val="FFFFFF"/>
                  </a:solidFill>
                  <a:latin typeface="Lato"/>
                  <a:ea typeface="Lato"/>
                  <a:cs typeface="Lato"/>
                  <a:sym typeface="Lato"/>
                </a:rPr>
                <a:t>MSP430F169</a:t>
              </a:r>
            </a:p>
          </p:txBody>
        </p:sp>
        <p:sp>
          <p:nvSpPr>
            <p:cNvPr id="371" name="Shape 371"/>
            <p:cNvSpPr txBox="1"/>
            <p:nvPr/>
          </p:nvSpPr>
          <p:spPr>
            <a:xfrm>
              <a:off x="3892506" y="3390981"/>
              <a:ext cx="1391700" cy="1476900"/>
            </a:xfrm>
            <a:prstGeom prst="rect">
              <a:avLst/>
            </a:prstGeom>
            <a:noFill/>
            <a:ln>
              <a:noFill/>
            </a:ln>
          </p:spPr>
          <p:txBody>
            <a:bodyPr anchorCtr="0" anchor="ctr" bIns="45700" lIns="91425" rIns="91425" tIns="45700">
              <a:noAutofit/>
            </a:bodyPr>
            <a:lstStyle/>
            <a:p>
              <a:pPr lvl="0" marR="0" rtl="0">
                <a:lnSpc>
                  <a:spcPct val="150000"/>
                </a:lnSpc>
                <a:spcBef>
                  <a:spcPts val="0"/>
                </a:spcBef>
                <a:buNone/>
              </a:pPr>
              <a:r>
                <a:t/>
              </a:r>
              <a:endParaRPr sz="1300">
                <a:solidFill>
                  <a:schemeClr val="lt1"/>
                </a:solidFill>
                <a:latin typeface="Calibri"/>
                <a:ea typeface="Calibri"/>
                <a:cs typeface="Calibri"/>
                <a:sym typeface="Calibri"/>
              </a:endParaRPr>
            </a:p>
            <a:p>
              <a:pPr lvl="0" marR="0" rtl="0">
                <a:lnSpc>
                  <a:spcPct val="150000"/>
                </a:lnSpc>
                <a:spcBef>
                  <a:spcPts val="0"/>
                </a:spcBef>
                <a:buNone/>
              </a:pPr>
              <a:r>
                <a:rPr lang="en" sz="1300">
                  <a:solidFill>
                    <a:schemeClr val="lt1"/>
                  </a:solidFill>
                  <a:latin typeface="Calibri"/>
                  <a:ea typeface="Calibri"/>
                  <a:cs typeface="Calibri"/>
                  <a:sym typeface="Calibri"/>
                </a:rPr>
                <a:t>• </a:t>
              </a:r>
              <a:r>
                <a:rPr lang="en" sz="1200">
                  <a:solidFill>
                    <a:schemeClr val="lt1"/>
                  </a:solidFill>
                  <a:latin typeface="Calibri"/>
                  <a:ea typeface="Calibri"/>
                  <a:cs typeface="Calibri"/>
                  <a:sym typeface="Calibri"/>
                </a:rPr>
                <a:t>16-bit</a:t>
              </a:r>
            </a:p>
            <a:p>
              <a:pPr lvl="0" rtl="0">
                <a:lnSpc>
                  <a:spcPct val="150000"/>
                </a:lnSpc>
                <a:spcBef>
                  <a:spcPts val="0"/>
                </a:spcBef>
                <a:buNone/>
              </a:pPr>
              <a:r>
                <a:rPr lang="en" sz="1300">
                  <a:solidFill>
                    <a:schemeClr val="lt1"/>
                  </a:solidFill>
                  <a:latin typeface="Calibri"/>
                  <a:ea typeface="Calibri"/>
                  <a:cs typeface="Calibri"/>
                  <a:sym typeface="Calibri"/>
                </a:rPr>
                <a:t>• </a:t>
              </a:r>
              <a:r>
                <a:rPr lang="en" sz="1200">
                  <a:solidFill>
                    <a:schemeClr val="lt1"/>
                  </a:solidFill>
                  <a:latin typeface="Calibri"/>
                  <a:ea typeface="Calibri"/>
                  <a:cs typeface="Calibri"/>
                  <a:sym typeface="Calibri"/>
                </a:rPr>
                <a:t>60KB Flash</a:t>
              </a:r>
              <a:r>
                <a:rPr lang="en" sz="1200">
                  <a:solidFill>
                    <a:schemeClr val="lt1"/>
                  </a:solidFill>
                  <a:latin typeface="Calibri"/>
                  <a:ea typeface="Calibri"/>
                  <a:cs typeface="Calibri"/>
                  <a:sym typeface="Calibri"/>
                </a:rPr>
                <a:t> </a:t>
              </a:r>
            </a:p>
            <a:p>
              <a:pPr lvl="0" rtl="0">
                <a:lnSpc>
                  <a:spcPct val="150000"/>
                </a:lnSpc>
                <a:spcBef>
                  <a:spcPts val="0"/>
                </a:spcBef>
                <a:buNone/>
              </a:pPr>
              <a:r>
                <a:rPr lang="en" sz="1300">
                  <a:solidFill>
                    <a:schemeClr val="lt1"/>
                  </a:solidFill>
                  <a:latin typeface="Calibri"/>
                  <a:ea typeface="Calibri"/>
                  <a:cs typeface="Calibri"/>
                  <a:sym typeface="Calibri"/>
                </a:rPr>
                <a:t>• 1.8 -3.6V Operating</a:t>
              </a:r>
            </a:p>
            <a:p>
              <a:pPr lvl="0" rtl="0">
                <a:lnSpc>
                  <a:spcPct val="150000"/>
                </a:lnSpc>
                <a:spcBef>
                  <a:spcPts val="0"/>
                </a:spcBef>
                <a:buNone/>
              </a:pPr>
              <a:r>
                <a:rPr lang="en" sz="1300">
                  <a:solidFill>
                    <a:schemeClr val="lt1"/>
                  </a:solidFill>
                  <a:latin typeface="Calibri"/>
                  <a:ea typeface="Calibri"/>
                  <a:cs typeface="Calibri"/>
                  <a:sym typeface="Calibri"/>
                </a:rPr>
                <a:t>• 2-UART, 1-I2C</a:t>
              </a:r>
            </a:p>
            <a:p>
              <a:pPr lvl="0" rtl="0">
                <a:lnSpc>
                  <a:spcPct val="150000"/>
                </a:lnSpc>
                <a:spcBef>
                  <a:spcPts val="0"/>
                </a:spcBef>
                <a:buNone/>
              </a:pPr>
              <a:r>
                <a:rPr lang="en" sz="1300">
                  <a:solidFill>
                    <a:schemeClr val="lt1"/>
                  </a:solidFill>
                  <a:latin typeface="Calibri"/>
                  <a:ea typeface="Calibri"/>
                  <a:cs typeface="Calibri"/>
                  <a:sym typeface="Calibri"/>
                </a:rPr>
                <a:t>• </a:t>
              </a:r>
              <a:r>
                <a:rPr lang="en" sz="1200">
                  <a:solidFill>
                    <a:schemeClr val="lt1"/>
                  </a:solidFill>
                  <a:latin typeface="Calibri"/>
                  <a:ea typeface="Calibri"/>
                  <a:cs typeface="Calibri"/>
                  <a:sym typeface="Calibri"/>
                </a:rPr>
                <a:t>48 GPIO</a:t>
              </a:r>
            </a:p>
            <a:p>
              <a:pPr lvl="0" rtl="0">
                <a:lnSpc>
                  <a:spcPct val="150000"/>
                </a:lnSpc>
                <a:spcBef>
                  <a:spcPts val="0"/>
                </a:spcBef>
                <a:buNone/>
              </a:pPr>
              <a:r>
                <a:t/>
              </a:r>
              <a:endParaRPr sz="1200">
                <a:solidFill>
                  <a:schemeClr val="lt1"/>
                </a:solidFill>
                <a:latin typeface="Calibri"/>
                <a:ea typeface="Calibri"/>
                <a:cs typeface="Calibri"/>
                <a:sym typeface="Calibri"/>
              </a:endParaRPr>
            </a:p>
            <a:p>
              <a:pPr lvl="0" rtl="0">
                <a:lnSpc>
                  <a:spcPct val="150000"/>
                </a:lnSpc>
                <a:spcBef>
                  <a:spcPts val="0"/>
                </a:spcBef>
                <a:buNone/>
              </a:pPr>
              <a:r>
                <a:t/>
              </a:r>
              <a:endParaRPr sz="1200">
                <a:solidFill>
                  <a:schemeClr val="lt1"/>
                </a:solidFill>
                <a:latin typeface="Calibri"/>
                <a:ea typeface="Calibri"/>
                <a:cs typeface="Calibri"/>
                <a:sym typeface="Calibri"/>
              </a:endParaRPr>
            </a:p>
          </p:txBody>
        </p:sp>
      </p:grpSp>
      <p:pic>
        <p:nvPicPr>
          <p:cNvPr id="372" name="Shape 372"/>
          <p:cNvPicPr preferRelativeResize="0"/>
          <p:nvPr/>
        </p:nvPicPr>
        <p:blipFill rotWithShape="1">
          <a:blip r:embed="rId3">
            <a:alphaModFix/>
          </a:blip>
          <a:srcRect b="27083" l="12839" r="20772" t="22594"/>
          <a:stretch/>
        </p:blipFill>
        <p:spPr>
          <a:xfrm>
            <a:off x="1266799" y="2063525"/>
            <a:ext cx="1565925" cy="959400"/>
          </a:xfrm>
          <a:prstGeom prst="rect">
            <a:avLst/>
          </a:prstGeom>
          <a:noFill/>
          <a:ln cap="flat" cmpd="sng" w="28575">
            <a:solidFill>
              <a:srgbClr val="000000"/>
            </a:solidFill>
            <a:prstDash val="solid"/>
            <a:round/>
            <a:headEnd len="med" w="med" type="none"/>
            <a:tailEnd len="med" w="med" type="none"/>
          </a:ln>
        </p:spPr>
      </p:pic>
      <p:pic>
        <p:nvPicPr>
          <p:cNvPr id="373" name="Shape 373"/>
          <p:cNvPicPr preferRelativeResize="0"/>
          <p:nvPr/>
        </p:nvPicPr>
        <p:blipFill rotWithShape="1">
          <a:blip r:embed="rId4">
            <a:alphaModFix/>
          </a:blip>
          <a:srcRect b="17721" l="18029" r="8618" t="12592"/>
          <a:stretch/>
        </p:blipFill>
        <p:spPr>
          <a:xfrm>
            <a:off x="3776425" y="2081675"/>
            <a:ext cx="1575625" cy="920589"/>
          </a:xfrm>
          <a:prstGeom prst="rect">
            <a:avLst/>
          </a:prstGeom>
          <a:noFill/>
          <a:ln cap="flat" cmpd="sng" w="28575">
            <a:solidFill>
              <a:srgbClr val="000000"/>
            </a:solidFill>
            <a:prstDash val="solid"/>
            <a:round/>
            <a:headEnd len="med" w="med" type="none"/>
            <a:tailEnd len="med" w="med" type="none"/>
          </a:ln>
        </p:spPr>
      </p:pic>
      <p:pic>
        <p:nvPicPr>
          <p:cNvPr descr="MSP430F169.jpg" id="374" name="Shape 374"/>
          <p:cNvPicPr preferRelativeResize="0"/>
          <p:nvPr/>
        </p:nvPicPr>
        <p:blipFill>
          <a:blip r:embed="rId5">
            <a:alphaModFix/>
          </a:blip>
          <a:stretch>
            <a:fillRect/>
          </a:stretch>
        </p:blipFill>
        <p:spPr>
          <a:xfrm>
            <a:off x="6432987" y="2100325"/>
            <a:ext cx="1483300" cy="885799"/>
          </a:xfrm>
          <a:prstGeom prst="rect">
            <a:avLst/>
          </a:prstGeom>
          <a:noFill/>
          <a:ln cap="flat" cmpd="sng" w="28575">
            <a:solidFill>
              <a:srgbClr val="000000"/>
            </a:solidFill>
            <a:prstDash val="solid"/>
            <a:round/>
            <a:headEnd len="med" w="med" type="none"/>
            <a:tailEnd len="med" w="med"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8" name="Shape 378"/>
        <p:cNvGrpSpPr/>
        <p:nvPr/>
      </p:nvGrpSpPr>
      <p:grpSpPr>
        <a:xfrm>
          <a:off x="0" y="0"/>
          <a:ext cx="0" cy="0"/>
          <a:chOff x="0" y="0"/>
          <a:chExt cx="0" cy="0"/>
        </a:xfrm>
      </p:grpSpPr>
      <p:sp>
        <p:nvSpPr>
          <p:cNvPr id="379" name="Shape 379"/>
          <p:cNvSpPr txBox="1"/>
          <p:nvPr>
            <p:ph type="title"/>
          </p:nvPr>
        </p:nvSpPr>
        <p:spPr>
          <a:xfrm>
            <a:off x="235500" y="238950"/>
            <a:ext cx="6397200" cy="626100"/>
          </a:xfrm>
          <a:prstGeom prst="rect">
            <a:avLst/>
          </a:prstGeom>
        </p:spPr>
        <p:txBody>
          <a:bodyPr anchorCtr="0" anchor="t" bIns="91425" lIns="91425" rIns="91425" tIns="91425">
            <a:noAutofit/>
          </a:bodyPr>
          <a:lstStyle/>
          <a:p>
            <a:pPr lvl="0">
              <a:spcBef>
                <a:spcPts val="0"/>
              </a:spcBef>
              <a:buNone/>
            </a:pPr>
            <a:r>
              <a:rPr lang="en"/>
              <a:t>ATMega328P</a:t>
            </a:r>
          </a:p>
          <a:p>
            <a:pPr lvl="0">
              <a:spcBef>
                <a:spcPts val="0"/>
              </a:spcBef>
              <a:buNone/>
            </a:pPr>
            <a:r>
              <a:t/>
            </a:r>
            <a:endParaRPr/>
          </a:p>
        </p:txBody>
      </p:sp>
      <p:pic>
        <p:nvPicPr>
          <p:cNvPr id="380" name="Shape 380"/>
          <p:cNvPicPr preferRelativeResize="0"/>
          <p:nvPr/>
        </p:nvPicPr>
        <p:blipFill rotWithShape="1">
          <a:blip r:embed="rId3">
            <a:alphaModFix/>
          </a:blip>
          <a:srcRect b="18899" l="5074" r="10913" t="15181"/>
          <a:stretch/>
        </p:blipFill>
        <p:spPr>
          <a:xfrm>
            <a:off x="5187787" y="1380662"/>
            <a:ext cx="2807425" cy="1652224"/>
          </a:xfrm>
          <a:prstGeom prst="rect">
            <a:avLst/>
          </a:prstGeom>
          <a:noFill/>
          <a:ln>
            <a:noFill/>
          </a:ln>
        </p:spPr>
      </p:pic>
      <p:sp>
        <p:nvSpPr>
          <p:cNvPr id="381" name="Shape 381"/>
          <p:cNvSpPr txBox="1"/>
          <p:nvPr/>
        </p:nvSpPr>
        <p:spPr>
          <a:xfrm>
            <a:off x="5243312" y="3139075"/>
            <a:ext cx="2696400" cy="498300"/>
          </a:xfrm>
          <a:prstGeom prst="rect">
            <a:avLst/>
          </a:prstGeom>
          <a:noFill/>
          <a:ln>
            <a:noFill/>
          </a:ln>
        </p:spPr>
        <p:txBody>
          <a:bodyPr anchorCtr="0" anchor="ctr" bIns="91425" lIns="91425" rIns="91425" tIns="91425">
            <a:noAutofit/>
          </a:bodyPr>
          <a:lstStyle/>
          <a:p>
            <a:pPr lvl="0" rtl="0" algn="ctr">
              <a:spcBef>
                <a:spcPts val="0"/>
              </a:spcBef>
              <a:spcAft>
                <a:spcPts val="1000"/>
              </a:spcAft>
              <a:buNone/>
            </a:pPr>
            <a:r>
              <a:rPr lang="en" sz="2000">
                <a:solidFill>
                  <a:srgbClr val="F3F3F3"/>
                </a:solidFill>
                <a:latin typeface="Calibri"/>
                <a:ea typeface="Calibri"/>
                <a:cs typeface="Calibri"/>
                <a:sym typeface="Calibri"/>
              </a:rPr>
              <a:t>ATmega328p</a:t>
            </a:r>
          </a:p>
        </p:txBody>
      </p:sp>
      <p:pic>
        <p:nvPicPr>
          <p:cNvPr descr="arduino-icon-17551.png" id="382" name="Shape 382"/>
          <p:cNvPicPr preferRelativeResize="0"/>
          <p:nvPr/>
        </p:nvPicPr>
        <p:blipFill>
          <a:blip r:embed="rId4">
            <a:alphaModFix/>
          </a:blip>
          <a:stretch>
            <a:fillRect/>
          </a:stretch>
        </p:blipFill>
        <p:spPr>
          <a:xfrm>
            <a:off x="5939652" y="3743562"/>
            <a:ext cx="1303711" cy="887137"/>
          </a:xfrm>
          <a:prstGeom prst="rect">
            <a:avLst/>
          </a:prstGeom>
          <a:noFill/>
          <a:ln>
            <a:noFill/>
          </a:ln>
        </p:spPr>
      </p:pic>
      <p:sp>
        <p:nvSpPr>
          <p:cNvPr id="383" name="Shape 383"/>
          <p:cNvSpPr txBox="1"/>
          <p:nvPr/>
        </p:nvSpPr>
        <p:spPr>
          <a:xfrm>
            <a:off x="549625" y="1114050"/>
            <a:ext cx="3977400" cy="1483200"/>
          </a:xfrm>
          <a:prstGeom prst="rect">
            <a:avLst/>
          </a:prstGeom>
          <a:noFill/>
          <a:ln>
            <a:noFill/>
          </a:ln>
        </p:spPr>
        <p:txBody>
          <a:bodyPr anchorCtr="0" anchor="t" bIns="91425" lIns="91425" rIns="91425" tIns="91425">
            <a:noAutofit/>
          </a:bodyPr>
          <a:lstStyle/>
          <a:p>
            <a:pPr lvl="0" rtl="0">
              <a:spcBef>
                <a:spcPts val="0"/>
              </a:spcBef>
              <a:spcAft>
                <a:spcPts val="1000"/>
              </a:spcAft>
              <a:buNone/>
            </a:pPr>
            <a:r>
              <a:rPr b="1" lang="en" sz="1800">
                <a:solidFill>
                  <a:srgbClr val="F3F3F3"/>
                </a:solidFill>
              </a:rPr>
              <a:t>Purpose</a:t>
            </a:r>
          </a:p>
          <a:p>
            <a:pPr indent="-330200" lvl="1" marL="914400" rtl="0">
              <a:lnSpc>
                <a:spcPct val="115000"/>
              </a:lnSpc>
              <a:spcBef>
                <a:spcPts val="0"/>
              </a:spcBef>
              <a:spcAft>
                <a:spcPts val="1000"/>
              </a:spcAft>
              <a:buClr>
                <a:srgbClr val="F3F3F3"/>
              </a:buClr>
              <a:buSzPct val="100000"/>
              <a:buChar char="●"/>
            </a:pPr>
            <a:r>
              <a:rPr lang="en" sz="1600">
                <a:solidFill>
                  <a:srgbClr val="F3F3F3"/>
                </a:solidFill>
              </a:rPr>
              <a:t>Main control unit </a:t>
            </a:r>
          </a:p>
          <a:p>
            <a:pPr indent="-330200" lvl="1" marL="914400" rtl="0">
              <a:lnSpc>
                <a:spcPct val="115000"/>
              </a:lnSpc>
              <a:spcBef>
                <a:spcPts val="0"/>
              </a:spcBef>
              <a:spcAft>
                <a:spcPts val="1000"/>
              </a:spcAft>
              <a:buClr>
                <a:srgbClr val="F3F3F3"/>
              </a:buClr>
              <a:buSzPct val="100000"/>
              <a:buChar char="●"/>
            </a:pPr>
            <a:r>
              <a:rPr lang="en" sz="1600">
                <a:solidFill>
                  <a:srgbClr val="F3F3F3"/>
                </a:solidFill>
              </a:rPr>
              <a:t>Used to control motors</a:t>
            </a:r>
          </a:p>
          <a:p>
            <a:pPr indent="-330200" lvl="1" marL="914400" rtl="0">
              <a:lnSpc>
                <a:spcPct val="115000"/>
              </a:lnSpc>
              <a:spcBef>
                <a:spcPts val="0"/>
              </a:spcBef>
              <a:spcAft>
                <a:spcPts val="1000"/>
              </a:spcAft>
              <a:buClr>
                <a:srgbClr val="F3F3F3"/>
              </a:buClr>
              <a:buSzPct val="100000"/>
              <a:buChar char="●"/>
            </a:pPr>
            <a:r>
              <a:rPr lang="en" sz="1600">
                <a:solidFill>
                  <a:srgbClr val="F3F3F3"/>
                </a:solidFill>
              </a:rPr>
              <a:t>Digitally triggering Nerf-Blasters</a:t>
            </a:r>
          </a:p>
          <a:p>
            <a:pPr indent="-330200" lvl="1" marL="914400" rtl="0">
              <a:lnSpc>
                <a:spcPct val="115000"/>
              </a:lnSpc>
              <a:spcBef>
                <a:spcPts val="0"/>
              </a:spcBef>
              <a:spcAft>
                <a:spcPts val="1000"/>
              </a:spcAft>
              <a:buClr>
                <a:srgbClr val="F3F3F3"/>
              </a:buClr>
              <a:buSzPct val="100000"/>
              <a:buChar char="●"/>
            </a:pPr>
            <a:r>
              <a:rPr lang="en" sz="1600">
                <a:solidFill>
                  <a:srgbClr val="F3F3F3"/>
                </a:solidFill>
              </a:rPr>
              <a:t>Receiving input from sensors</a:t>
            </a:r>
          </a:p>
          <a:p>
            <a:pPr lvl="0" rtl="0">
              <a:lnSpc>
                <a:spcPct val="100000"/>
              </a:lnSpc>
              <a:spcBef>
                <a:spcPts val="0"/>
              </a:spcBef>
              <a:buNone/>
            </a:pPr>
            <a:r>
              <a:t/>
            </a:r>
            <a:endParaRPr>
              <a:solidFill>
                <a:srgbClr val="F3F3F3"/>
              </a:solidFill>
              <a:latin typeface="Calibri"/>
              <a:ea typeface="Calibri"/>
              <a:cs typeface="Calibri"/>
              <a:sym typeface="Calibri"/>
            </a:endParaRPr>
          </a:p>
        </p:txBody>
      </p:sp>
      <p:sp>
        <p:nvSpPr>
          <p:cNvPr id="384" name="Shape 384"/>
          <p:cNvSpPr txBox="1"/>
          <p:nvPr/>
        </p:nvSpPr>
        <p:spPr>
          <a:xfrm>
            <a:off x="549625" y="2959550"/>
            <a:ext cx="3977400" cy="1986000"/>
          </a:xfrm>
          <a:prstGeom prst="rect">
            <a:avLst/>
          </a:prstGeom>
          <a:noFill/>
          <a:ln>
            <a:noFill/>
          </a:ln>
        </p:spPr>
        <p:txBody>
          <a:bodyPr anchorCtr="0" anchor="ctr" bIns="91425" lIns="91425" rIns="91425" tIns="91425">
            <a:noAutofit/>
          </a:bodyPr>
          <a:lstStyle/>
          <a:p>
            <a:pPr lvl="0" rtl="0">
              <a:spcBef>
                <a:spcPts val="0"/>
              </a:spcBef>
              <a:spcAft>
                <a:spcPts val="1000"/>
              </a:spcAft>
              <a:buNone/>
            </a:pPr>
            <a:r>
              <a:rPr b="1" lang="en" sz="1800">
                <a:solidFill>
                  <a:srgbClr val="F3F3F3"/>
                </a:solidFill>
              </a:rPr>
              <a:t>Specifications</a:t>
            </a:r>
          </a:p>
          <a:p>
            <a:pPr indent="-330200" lvl="0" marL="914400" rtl="0">
              <a:lnSpc>
                <a:spcPct val="115000"/>
              </a:lnSpc>
              <a:spcBef>
                <a:spcPts val="0"/>
              </a:spcBef>
              <a:spcAft>
                <a:spcPts val="1000"/>
              </a:spcAft>
              <a:buClr>
                <a:srgbClr val="F3F3F3"/>
              </a:buClr>
              <a:buSzPct val="100000"/>
              <a:buChar char="●"/>
            </a:pPr>
            <a:r>
              <a:rPr lang="en" sz="1600">
                <a:solidFill>
                  <a:srgbClr val="F3F3F3"/>
                </a:solidFill>
              </a:rPr>
              <a:t>14 Digital I/O pins</a:t>
            </a:r>
          </a:p>
          <a:p>
            <a:pPr indent="-330200" lvl="1" marL="1371600" rtl="0">
              <a:lnSpc>
                <a:spcPct val="115000"/>
              </a:lnSpc>
              <a:spcBef>
                <a:spcPts val="0"/>
              </a:spcBef>
              <a:spcAft>
                <a:spcPts val="1000"/>
              </a:spcAft>
              <a:buClr>
                <a:srgbClr val="F3F3F3"/>
              </a:buClr>
              <a:buSzPct val="100000"/>
              <a:buChar char="○"/>
            </a:pPr>
            <a:r>
              <a:rPr lang="en" sz="1600">
                <a:solidFill>
                  <a:srgbClr val="F3F3F3"/>
                </a:solidFill>
              </a:rPr>
              <a:t>6 PWM pins</a:t>
            </a:r>
          </a:p>
          <a:p>
            <a:pPr indent="-330200" lvl="0" marL="914400" rtl="0">
              <a:lnSpc>
                <a:spcPct val="115000"/>
              </a:lnSpc>
              <a:spcBef>
                <a:spcPts val="0"/>
              </a:spcBef>
              <a:spcAft>
                <a:spcPts val="1000"/>
              </a:spcAft>
              <a:buClr>
                <a:srgbClr val="F3F3F3"/>
              </a:buClr>
              <a:buSzPct val="100000"/>
              <a:buChar char="●"/>
            </a:pPr>
            <a:r>
              <a:rPr lang="en" sz="1600">
                <a:solidFill>
                  <a:srgbClr val="F3F3F3"/>
                </a:solidFill>
              </a:rPr>
              <a:t>6 Analog input pins</a:t>
            </a:r>
          </a:p>
          <a:p>
            <a:pPr indent="-330200" lvl="0" marL="914400" rtl="0">
              <a:lnSpc>
                <a:spcPct val="115000"/>
              </a:lnSpc>
              <a:spcBef>
                <a:spcPts val="0"/>
              </a:spcBef>
              <a:spcAft>
                <a:spcPts val="1000"/>
              </a:spcAft>
              <a:buClr>
                <a:srgbClr val="F3F3F3"/>
              </a:buClr>
              <a:buSzPct val="100000"/>
              <a:buChar char="●"/>
            </a:pPr>
            <a:r>
              <a:rPr lang="en" sz="1600">
                <a:solidFill>
                  <a:srgbClr val="F3F3F3"/>
                </a:solidFill>
              </a:rPr>
              <a:t>Operating Voltage: 5V</a:t>
            </a:r>
          </a:p>
          <a:p>
            <a:pPr indent="-330200" lvl="0" marL="914400" rtl="0">
              <a:lnSpc>
                <a:spcPct val="115000"/>
              </a:lnSpc>
              <a:spcBef>
                <a:spcPts val="0"/>
              </a:spcBef>
              <a:spcAft>
                <a:spcPts val="1000"/>
              </a:spcAft>
              <a:buClr>
                <a:srgbClr val="F3F3F3"/>
              </a:buClr>
              <a:buSzPct val="100000"/>
              <a:buChar char="●"/>
            </a:pPr>
            <a:r>
              <a:rPr lang="en" sz="1600">
                <a:solidFill>
                  <a:srgbClr val="F3F3F3"/>
                </a:solidFill>
              </a:rPr>
              <a:t>Input Voltage: 6-20V</a:t>
            </a:r>
          </a:p>
          <a:p>
            <a:pPr indent="-330200" lvl="0" marL="914400" rtl="0">
              <a:lnSpc>
                <a:spcPct val="115000"/>
              </a:lnSpc>
              <a:spcBef>
                <a:spcPts val="0"/>
              </a:spcBef>
              <a:spcAft>
                <a:spcPts val="1000"/>
              </a:spcAft>
              <a:buClr>
                <a:srgbClr val="F3F3F3"/>
              </a:buClr>
              <a:buSzPct val="100000"/>
              <a:buChar char="●"/>
            </a:pPr>
            <a:r>
              <a:rPr lang="en" sz="1600">
                <a:solidFill>
                  <a:srgbClr val="F3F3F3"/>
                </a:solidFill>
              </a:rPr>
              <a:t>16MHz clock speed</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4" name="Shape 154"/>
        <p:cNvGrpSpPr/>
        <p:nvPr/>
      </p:nvGrpSpPr>
      <p:grpSpPr>
        <a:xfrm>
          <a:off x="0" y="0"/>
          <a:ext cx="0" cy="0"/>
          <a:chOff x="0" y="0"/>
          <a:chExt cx="0" cy="0"/>
        </a:xfrm>
      </p:grpSpPr>
      <p:sp>
        <p:nvSpPr>
          <p:cNvPr id="155" name="Shape 155"/>
          <p:cNvSpPr txBox="1"/>
          <p:nvPr>
            <p:ph type="title"/>
          </p:nvPr>
        </p:nvSpPr>
        <p:spPr>
          <a:xfrm>
            <a:off x="235500" y="238950"/>
            <a:ext cx="6397200" cy="626100"/>
          </a:xfrm>
          <a:prstGeom prst="rect">
            <a:avLst/>
          </a:prstGeom>
        </p:spPr>
        <p:txBody>
          <a:bodyPr anchorCtr="0" anchor="t" bIns="91425" lIns="91425" rIns="91425" tIns="91425">
            <a:noAutofit/>
          </a:bodyPr>
          <a:lstStyle/>
          <a:p>
            <a:pPr lvl="0">
              <a:spcBef>
                <a:spcPts val="0"/>
              </a:spcBef>
              <a:buNone/>
            </a:pPr>
            <a:r>
              <a:rPr lang="en"/>
              <a:t>Motivation</a:t>
            </a:r>
          </a:p>
        </p:txBody>
      </p:sp>
      <p:sp>
        <p:nvSpPr>
          <p:cNvPr id="156" name="Shape 156"/>
          <p:cNvSpPr txBox="1"/>
          <p:nvPr>
            <p:ph idx="1" type="body"/>
          </p:nvPr>
        </p:nvSpPr>
        <p:spPr>
          <a:xfrm>
            <a:off x="235500" y="1203775"/>
            <a:ext cx="5320800" cy="3128100"/>
          </a:xfrm>
          <a:prstGeom prst="rect">
            <a:avLst/>
          </a:prstGeom>
        </p:spPr>
        <p:txBody>
          <a:bodyPr anchorCtr="0" anchor="t" bIns="91425" lIns="91425" rIns="91425" tIns="91425">
            <a:noAutofit/>
          </a:bodyPr>
          <a:lstStyle/>
          <a:p>
            <a:pPr indent="-381000" lvl="0" marL="457200">
              <a:lnSpc>
                <a:spcPct val="150000"/>
              </a:lnSpc>
              <a:spcBef>
                <a:spcPts val="0"/>
              </a:spcBef>
              <a:buSzPct val="100000"/>
              <a:buFont typeface="Lato"/>
            </a:pPr>
            <a:r>
              <a:rPr lang="en" sz="2400">
                <a:latin typeface="Lato"/>
                <a:ea typeface="Lato"/>
                <a:cs typeface="Lato"/>
                <a:sym typeface="Lato"/>
              </a:rPr>
              <a:t>Lockheed Martin sponsorship</a:t>
            </a:r>
          </a:p>
          <a:p>
            <a:pPr indent="-381000" lvl="0" marL="457200" rtl="0">
              <a:lnSpc>
                <a:spcPct val="150000"/>
              </a:lnSpc>
              <a:spcBef>
                <a:spcPts val="0"/>
              </a:spcBef>
              <a:buClr>
                <a:schemeClr val="lt1"/>
              </a:buClr>
              <a:buSzPct val="100000"/>
              <a:buFont typeface="Lato"/>
            </a:pPr>
            <a:r>
              <a:rPr lang="en" sz="2400">
                <a:solidFill>
                  <a:schemeClr val="lt1"/>
                </a:solidFill>
                <a:latin typeface="Lato"/>
                <a:ea typeface="Lato"/>
                <a:cs typeface="Lato"/>
                <a:sym typeface="Lato"/>
              </a:rPr>
              <a:t>Collaborate with other engineering disciplines</a:t>
            </a:r>
          </a:p>
          <a:p>
            <a:pPr indent="-381000" lvl="0" marL="457200">
              <a:lnSpc>
                <a:spcPct val="150000"/>
              </a:lnSpc>
              <a:spcBef>
                <a:spcPts val="0"/>
              </a:spcBef>
              <a:buSzPct val="100000"/>
              <a:buFont typeface="Lato"/>
            </a:pPr>
            <a:r>
              <a:rPr lang="en" sz="2400">
                <a:latin typeface="Lato"/>
                <a:ea typeface="Lato"/>
                <a:cs typeface="Lato"/>
                <a:sym typeface="Lato"/>
              </a:rPr>
              <a:t>High quality components</a:t>
            </a:r>
          </a:p>
          <a:p>
            <a:pPr lvl="0">
              <a:spcBef>
                <a:spcPts val="0"/>
              </a:spcBef>
              <a:buNone/>
            </a:pPr>
            <a:r>
              <a:t/>
            </a:r>
            <a:endParaRPr/>
          </a:p>
          <a:p>
            <a:pPr lvl="0">
              <a:spcBef>
                <a:spcPts val="0"/>
              </a:spcBef>
              <a:buNone/>
            </a:pPr>
            <a:r>
              <a:t/>
            </a:r>
            <a:endParaRPr/>
          </a:p>
          <a:p>
            <a:pPr lvl="0">
              <a:spcBef>
                <a:spcPts val="0"/>
              </a:spcBef>
              <a:buNone/>
            </a:pPr>
            <a:r>
              <a:t/>
            </a:r>
            <a:endParaRPr/>
          </a:p>
        </p:txBody>
      </p:sp>
      <p:sp>
        <p:nvSpPr>
          <p:cNvPr id="157" name="Shape 157"/>
          <p:cNvSpPr txBox="1"/>
          <p:nvPr/>
        </p:nvSpPr>
        <p:spPr>
          <a:xfrm>
            <a:off x="6718202" y="4331875"/>
            <a:ext cx="809700" cy="486300"/>
          </a:xfrm>
          <a:prstGeom prst="rect">
            <a:avLst/>
          </a:prstGeom>
          <a:noFill/>
          <a:ln>
            <a:noFill/>
          </a:ln>
        </p:spPr>
        <p:txBody>
          <a:bodyPr anchorCtr="0" anchor="t" bIns="91425" lIns="91425" rIns="91425" tIns="91425">
            <a:noAutofit/>
          </a:bodyPr>
          <a:lstStyle/>
          <a:p>
            <a:pPr lvl="0">
              <a:spcBef>
                <a:spcPts val="0"/>
              </a:spcBef>
              <a:buNone/>
            </a:pPr>
            <a:r>
              <a:rPr lang="en">
                <a:solidFill>
                  <a:srgbClr val="FFFFFF"/>
                </a:solidFill>
              </a:rPr>
              <a:t>Annie </a:t>
            </a:r>
          </a:p>
          <a:p>
            <a:pPr lvl="0">
              <a:spcBef>
                <a:spcPts val="0"/>
              </a:spcBef>
              <a:buClr>
                <a:schemeClr val="dk1"/>
              </a:buClr>
              <a:buFont typeface="Arial"/>
              <a:buNone/>
            </a:pPr>
            <a:r>
              <a:t/>
            </a:r>
            <a:endParaRPr sz="1200">
              <a:latin typeface="Merriweather"/>
              <a:ea typeface="Merriweather"/>
              <a:cs typeface="Merriweather"/>
              <a:sym typeface="Merriweather"/>
            </a:endParaRPr>
          </a:p>
        </p:txBody>
      </p:sp>
      <p:pic>
        <p:nvPicPr>
          <p:cNvPr id="158" name="Shape 158"/>
          <p:cNvPicPr preferRelativeResize="0"/>
          <p:nvPr/>
        </p:nvPicPr>
        <p:blipFill rotWithShape="1">
          <a:blip r:embed="rId3">
            <a:alphaModFix/>
          </a:blip>
          <a:srcRect b="8617" l="0" r="0" t="0"/>
          <a:stretch/>
        </p:blipFill>
        <p:spPr>
          <a:xfrm>
            <a:off x="5456450" y="1203775"/>
            <a:ext cx="3117600" cy="3398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8" name="Shape 388"/>
        <p:cNvGrpSpPr/>
        <p:nvPr/>
      </p:nvGrpSpPr>
      <p:grpSpPr>
        <a:xfrm>
          <a:off x="0" y="0"/>
          <a:ext cx="0" cy="0"/>
          <a:chOff x="0" y="0"/>
          <a:chExt cx="0" cy="0"/>
        </a:xfrm>
      </p:grpSpPr>
      <p:sp>
        <p:nvSpPr>
          <p:cNvPr id="389" name="Shape 389"/>
          <p:cNvSpPr txBox="1"/>
          <p:nvPr>
            <p:ph type="title"/>
          </p:nvPr>
        </p:nvSpPr>
        <p:spPr>
          <a:xfrm>
            <a:off x="235500" y="238950"/>
            <a:ext cx="5948400" cy="626100"/>
          </a:xfrm>
          <a:prstGeom prst="rect">
            <a:avLst/>
          </a:prstGeom>
        </p:spPr>
        <p:txBody>
          <a:bodyPr anchorCtr="0" anchor="t" bIns="91425" lIns="91425" rIns="91425" tIns="91425">
            <a:noAutofit/>
          </a:bodyPr>
          <a:lstStyle/>
          <a:p>
            <a:pPr lvl="0" rtl="0">
              <a:spcBef>
                <a:spcPts val="0"/>
              </a:spcBef>
              <a:buNone/>
            </a:pPr>
            <a:r>
              <a:rPr lang="en"/>
              <a:t>Initial </a:t>
            </a:r>
            <a:r>
              <a:rPr lang="en"/>
              <a:t>Complications</a:t>
            </a:r>
          </a:p>
        </p:txBody>
      </p:sp>
      <p:sp>
        <p:nvSpPr>
          <p:cNvPr id="390" name="Shape 390"/>
          <p:cNvSpPr txBox="1"/>
          <p:nvPr/>
        </p:nvSpPr>
        <p:spPr>
          <a:xfrm>
            <a:off x="393125" y="1344875"/>
            <a:ext cx="5264100" cy="3276300"/>
          </a:xfrm>
          <a:prstGeom prst="rect">
            <a:avLst/>
          </a:prstGeom>
          <a:noFill/>
          <a:ln>
            <a:noFill/>
          </a:ln>
        </p:spPr>
        <p:txBody>
          <a:bodyPr anchorCtr="0" anchor="t" bIns="91425" lIns="91425" rIns="91425" tIns="91425">
            <a:noAutofit/>
          </a:bodyPr>
          <a:lstStyle/>
          <a:p>
            <a:pPr indent="-330200" lvl="0" marL="457200" rtl="0">
              <a:lnSpc>
                <a:spcPct val="150000"/>
              </a:lnSpc>
              <a:spcBef>
                <a:spcPts val="0"/>
              </a:spcBef>
              <a:buClr>
                <a:srgbClr val="FFFFFF"/>
              </a:buClr>
              <a:buSzPct val="100000"/>
              <a:buFont typeface="Lato"/>
              <a:buChar char="●"/>
            </a:pPr>
            <a:r>
              <a:rPr lang="en" sz="1600">
                <a:solidFill>
                  <a:srgbClr val="FFFFFF"/>
                </a:solidFill>
                <a:latin typeface="Lato"/>
                <a:ea typeface="Lato"/>
                <a:cs typeface="Lato"/>
                <a:sym typeface="Lato"/>
              </a:rPr>
              <a:t>Device overload</a:t>
            </a:r>
          </a:p>
          <a:p>
            <a:pPr indent="-330200" lvl="1" marL="914400" rtl="0">
              <a:lnSpc>
                <a:spcPct val="150000"/>
              </a:lnSpc>
              <a:spcBef>
                <a:spcPts val="0"/>
              </a:spcBef>
              <a:buClr>
                <a:srgbClr val="FFFFFF"/>
              </a:buClr>
              <a:buSzPct val="100000"/>
              <a:buFont typeface="Lato"/>
              <a:buChar char="○"/>
            </a:pPr>
            <a:r>
              <a:rPr lang="en" sz="1600">
                <a:solidFill>
                  <a:srgbClr val="FFFFFF"/>
                </a:solidFill>
                <a:latin typeface="Lato"/>
                <a:ea typeface="Lato"/>
                <a:cs typeface="Lato"/>
                <a:sym typeface="Lato"/>
              </a:rPr>
              <a:t>Insufficient pin availability</a:t>
            </a:r>
          </a:p>
          <a:p>
            <a:pPr indent="-330200" lvl="2" marL="1371600" rtl="0">
              <a:lnSpc>
                <a:spcPct val="150000"/>
              </a:lnSpc>
              <a:spcBef>
                <a:spcPts val="0"/>
              </a:spcBef>
              <a:buClr>
                <a:srgbClr val="FFFFFF"/>
              </a:buClr>
              <a:buSzPct val="100000"/>
              <a:buFont typeface="Lato"/>
              <a:buChar char="■"/>
            </a:pPr>
            <a:r>
              <a:rPr lang="en" sz="1600">
                <a:solidFill>
                  <a:srgbClr val="FFFFFF"/>
                </a:solidFill>
                <a:latin typeface="Lato"/>
                <a:ea typeface="Lato"/>
                <a:cs typeface="Lato"/>
                <a:sym typeface="Lato"/>
              </a:rPr>
              <a:t>Reduce functionality to reduce pin count</a:t>
            </a:r>
          </a:p>
          <a:p>
            <a:pPr indent="-330200" lvl="1" marL="914400" rtl="0">
              <a:lnSpc>
                <a:spcPct val="150000"/>
              </a:lnSpc>
              <a:spcBef>
                <a:spcPts val="0"/>
              </a:spcBef>
              <a:buClr>
                <a:srgbClr val="FFFFFF"/>
              </a:buClr>
              <a:buSzPct val="100000"/>
              <a:buFont typeface="Lato"/>
              <a:buChar char="○"/>
            </a:pPr>
            <a:r>
              <a:rPr lang="en" sz="1600">
                <a:solidFill>
                  <a:srgbClr val="FFFFFF"/>
                </a:solidFill>
                <a:latin typeface="Lato"/>
                <a:ea typeface="Lato"/>
                <a:cs typeface="Lato"/>
                <a:sym typeface="Lato"/>
              </a:rPr>
              <a:t>Potential processing delay</a:t>
            </a:r>
          </a:p>
          <a:p>
            <a:pPr indent="-330200" lvl="2" marL="1371600" rtl="0">
              <a:lnSpc>
                <a:spcPct val="150000"/>
              </a:lnSpc>
              <a:spcBef>
                <a:spcPts val="0"/>
              </a:spcBef>
              <a:buClr>
                <a:srgbClr val="FFFFFF"/>
              </a:buClr>
              <a:buSzPct val="100000"/>
              <a:buFont typeface="Lato"/>
              <a:buChar char="■"/>
            </a:pPr>
            <a:r>
              <a:rPr lang="en" sz="1600">
                <a:solidFill>
                  <a:srgbClr val="FFFFFF"/>
                </a:solidFill>
                <a:latin typeface="Lato"/>
                <a:ea typeface="Lato"/>
                <a:cs typeface="Lato"/>
                <a:sym typeface="Lato"/>
              </a:rPr>
              <a:t>Sending commands to multiple devices simultaneously</a:t>
            </a:r>
          </a:p>
          <a:p>
            <a:pPr indent="-330200" lvl="0" marL="457200" rtl="0">
              <a:lnSpc>
                <a:spcPct val="150000"/>
              </a:lnSpc>
              <a:spcBef>
                <a:spcPts val="0"/>
              </a:spcBef>
              <a:buClr>
                <a:srgbClr val="FFFFFF"/>
              </a:buClr>
              <a:buSzPct val="100000"/>
              <a:buFont typeface="Lato"/>
              <a:buChar char="●"/>
            </a:pPr>
            <a:r>
              <a:rPr lang="en" sz="1600">
                <a:solidFill>
                  <a:srgbClr val="FFFFFF"/>
                </a:solidFill>
                <a:latin typeface="Lato"/>
                <a:ea typeface="Lato"/>
                <a:cs typeface="Lato"/>
                <a:sym typeface="Lato"/>
              </a:rPr>
              <a:t>Dual ATmega328p</a:t>
            </a:r>
          </a:p>
          <a:p>
            <a:pPr indent="-330200" lvl="1" marL="914400" rtl="0">
              <a:lnSpc>
                <a:spcPct val="150000"/>
              </a:lnSpc>
              <a:spcBef>
                <a:spcPts val="0"/>
              </a:spcBef>
              <a:buClr>
                <a:srgbClr val="FFFFFF"/>
              </a:buClr>
              <a:buSzPct val="100000"/>
              <a:buFont typeface="Lato"/>
              <a:buChar char="○"/>
            </a:pPr>
            <a:r>
              <a:rPr lang="en" sz="1600">
                <a:solidFill>
                  <a:srgbClr val="FFFFFF"/>
                </a:solidFill>
                <a:latin typeface="Lato"/>
                <a:ea typeface="Lato"/>
                <a:cs typeface="Lato"/>
                <a:sym typeface="Lato"/>
              </a:rPr>
              <a:t>Split performance load</a:t>
            </a:r>
          </a:p>
          <a:p>
            <a:pPr indent="-330200" lvl="1" marL="914400" rtl="0">
              <a:lnSpc>
                <a:spcPct val="150000"/>
              </a:lnSpc>
              <a:spcBef>
                <a:spcPts val="0"/>
              </a:spcBef>
              <a:buClr>
                <a:srgbClr val="FFFFFF"/>
              </a:buClr>
              <a:buSzPct val="100000"/>
              <a:buFont typeface="Lato"/>
              <a:buChar char="○"/>
            </a:pPr>
            <a:r>
              <a:rPr lang="en" sz="1600">
                <a:solidFill>
                  <a:srgbClr val="FFFFFF"/>
                </a:solidFill>
                <a:latin typeface="Lato"/>
                <a:ea typeface="Lato"/>
                <a:cs typeface="Lato"/>
                <a:sym typeface="Lato"/>
              </a:rPr>
              <a:t>Increase complexity via device communication</a:t>
            </a:r>
          </a:p>
          <a:p>
            <a:pPr indent="0" lvl="0" marL="457200" rtl="0">
              <a:lnSpc>
                <a:spcPct val="150000"/>
              </a:lnSpc>
              <a:spcBef>
                <a:spcPts val="0"/>
              </a:spcBef>
              <a:buNone/>
            </a:pPr>
            <a:r>
              <a:t/>
            </a:r>
            <a:endParaRPr sz="1600">
              <a:solidFill>
                <a:srgbClr val="FFFFFF"/>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4" name="Shape 394"/>
        <p:cNvGrpSpPr/>
        <p:nvPr/>
      </p:nvGrpSpPr>
      <p:grpSpPr>
        <a:xfrm>
          <a:off x="0" y="0"/>
          <a:ext cx="0" cy="0"/>
          <a:chOff x="0" y="0"/>
          <a:chExt cx="0" cy="0"/>
        </a:xfrm>
      </p:grpSpPr>
      <p:sp>
        <p:nvSpPr>
          <p:cNvPr id="395" name="Shape 395"/>
          <p:cNvSpPr txBox="1"/>
          <p:nvPr>
            <p:ph type="title"/>
          </p:nvPr>
        </p:nvSpPr>
        <p:spPr>
          <a:xfrm>
            <a:off x="235500" y="238950"/>
            <a:ext cx="6397200" cy="626100"/>
          </a:xfrm>
          <a:prstGeom prst="rect">
            <a:avLst/>
          </a:prstGeom>
        </p:spPr>
        <p:txBody>
          <a:bodyPr anchorCtr="0" anchor="t" bIns="91425" lIns="91425" rIns="91425" tIns="91425">
            <a:noAutofit/>
          </a:bodyPr>
          <a:lstStyle/>
          <a:p>
            <a:pPr lvl="0">
              <a:spcBef>
                <a:spcPts val="0"/>
              </a:spcBef>
              <a:buNone/>
            </a:pPr>
            <a:r>
              <a:rPr lang="en"/>
              <a:t>Microprocessor Selection</a:t>
            </a:r>
          </a:p>
        </p:txBody>
      </p:sp>
      <p:grpSp>
        <p:nvGrpSpPr>
          <p:cNvPr id="396" name="Shape 396"/>
          <p:cNvGrpSpPr/>
          <p:nvPr/>
        </p:nvGrpSpPr>
        <p:grpSpPr>
          <a:xfrm>
            <a:off x="3825725" y="1270605"/>
            <a:ext cx="1533688" cy="3575709"/>
            <a:chOff x="3856137" y="1304175"/>
            <a:chExt cx="1491480" cy="3524950"/>
          </a:xfrm>
        </p:grpSpPr>
        <p:sp>
          <p:nvSpPr>
            <p:cNvPr id="397" name="Shape 397"/>
            <p:cNvSpPr/>
            <p:nvPr/>
          </p:nvSpPr>
          <p:spPr>
            <a:xfrm>
              <a:off x="3856137" y="1311925"/>
              <a:ext cx="1467600" cy="3517200"/>
            </a:xfrm>
            <a:prstGeom prst="rect">
              <a:avLst/>
            </a:prstGeom>
            <a:solidFill>
              <a:srgbClr val="171616"/>
            </a:solidFill>
            <a:ln>
              <a:noFill/>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398" name="Shape 398"/>
            <p:cNvSpPr/>
            <p:nvPr/>
          </p:nvSpPr>
          <p:spPr>
            <a:xfrm>
              <a:off x="3856143" y="1304175"/>
              <a:ext cx="1467600" cy="626100"/>
            </a:xfrm>
            <a:prstGeom prst="rect">
              <a:avLst/>
            </a:prstGeom>
            <a:solidFill>
              <a:srgbClr val="C6201D">
                <a:alpha val="72940"/>
              </a:srgbClr>
            </a:solidFill>
            <a:ln>
              <a:noFill/>
            </a:ln>
          </p:spPr>
          <p:txBody>
            <a:bodyPr anchorCtr="0" anchor="ctr" bIns="45700" lIns="91425" rIns="91425" tIns="45700">
              <a:noAutofit/>
            </a:bodyPr>
            <a:lstStyle/>
            <a:p>
              <a:pPr indent="0" lvl="0" marL="0" marR="0" rtl="0" algn="ctr">
                <a:spcBef>
                  <a:spcPts val="0"/>
                </a:spcBef>
                <a:buNone/>
              </a:pPr>
              <a:r>
                <a:rPr lang="en">
                  <a:solidFill>
                    <a:srgbClr val="FFFFFF"/>
                  </a:solidFill>
                  <a:latin typeface="Lato"/>
                  <a:ea typeface="Lato"/>
                  <a:cs typeface="Lato"/>
                  <a:sym typeface="Lato"/>
                </a:rPr>
                <a:t>Rasberry Pi 3 Model B</a:t>
              </a:r>
            </a:p>
          </p:txBody>
        </p:sp>
        <p:sp>
          <p:nvSpPr>
            <p:cNvPr id="399" name="Shape 399"/>
            <p:cNvSpPr txBox="1"/>
            <p:nvPr/>
          </p:nvSpPr>
          <p:spPr>
            <a:xfrm>
              <a:off x="3880017" y="3323176"/>
              <a:ext cx="1467600" cy="1444800"/>
            </a:xfrm>
            <a:prstGeom prst="rect">
              <a:avLst/>
            </a:prstGeom>
            <a:noFill/>
            <a:ln>
              <a:noFill/>
            </a:ln>
          </p:spPr>
          <p:txBody>
            <a:bodyPr anchorCtr="0" anchor="ctr" bIns="45700" lIns="91425" rIns="91425" tIns="45700">
              <a:noAutofit/>
            </a:bodyPr>
            <a:lstStyle/>
            <a:p>
              <a:pPr lvl="0" marR="0" rtl="0" algn="l">
                <a:lnSpc>
                  <a:spcPct val="150000"/>
                </a:lnSpc>
                <a:spcBef>
                  <a:spcPts val="0"/>
                </a:spcBef>
                <a:buNone/>
              </a:pPr>
              <a:r>
                <a:rPr lang="en" sz="1200">
                  <a:solidFill>
                    <a:schemeClr val="lt1"/>
                  </a:solidFill>
                  <a:latin typeface="Calibri"/>
                  <a:ea typeface="Calibri"/>
                  <a:cs typeface="Calibri"/>
                  <a:sym typeface="Calibri"/>
                </a:rPr>
                <a:t>•$35.69</a:t>
              </a:r>
            </a:p>
            <a:p>
              <a:pPr lvl="0" marR="0" rtl="0" algn="l">
                <a:lnSpc>
                  <a:spcPct val="150000"/>
                </a:lnSpc>
                <a:spcBef>
                  <a:spcPts val="0"/>
                </a:spcBef>
                <a:buNone/>
              </a:pPr>
              <a:r>
                <a:rPr lang="en" sz="1200">
                  <a:solidFill>
                    <a:schemeClr val="lt1"/>
                  </a:solidFill>
                  <a:latin typeface="Calibri"/>
                  <a:ea typeface="Calibri"/>
                  <a:cs typeface="Calibri"/>
                  <a:sym typeface="Calibri"/>
                </a:rPr>
                <a:t>• 1.2GHz</a:t>
              </a:r>
            </a:p>
            <a:p>
              <a:pPr lvl="0" marR="0" rtl="0" algn="l">
                <a:lnSpc>
                  <a:spcPct val="150000"/>
                </a:lnSpc>
                <a:spcBef>
                  <a:spcPts val="0"/>
                </a:spcBef>
                <a:buNone/>
              </a:pPr>
              <a:r>
                <a:rPr lang="en" sz="1200">
                  <a:solidFill>
                    <a:schemeClr val="lt1"/>
                  </a:solidFill>
                  <a:latin typeface="Calibri"/>
                  <a:ea typeface="Calibri"/>
                  <a:cs typeface="Calibri"/>
                  <a:sym typeface="Calibri"/>
                </a:rPr>
                <a:t>• Quad Core</a:t>
              </a:r>
            </a:p>
            <a:p>
              <a:pPr indent="0" lvl="0" marL="0" marR="0" rtl="0" algn="l">
                <a:lnSpc>
                  <a:spcPct val="150000"/>
                </a:lnSpc>
                <a:spcBef>
                  <a:spcPts val="0"/>
                </a:spcBef>
                <a:buNone/>
              </a:pPr>
              <a:r>
                <a:rPr lang="en" sz="1200">
                  <a:solidFill>
                    <a:schemeClr val="lt1"/>
                  </a:solidFill>
                  <a:latin typeface="Calibri"/>
                  <a:ea typeface="Calibri"/>
                  <a:cs typeface="Calibri"/>
                  <a:sym typeface="Calibri"/>
                </a:rPr>
                <a:t>• Grade Level       Processing</a:t>
              </a:r>
            </a:p>
          </p:txBody>
        </p:sp>
      </p:grpSp>
      <p:grpSp>
        <p:nvGrpSpPr>
          <p:cNvPr id="400" name="Shape 400"/>
          <p:cNvGrpSpPr/>
          <p:nvPr/>
        </p:nvGrpSpPr>
        <p:grpSpPr>
          <a:xfrm>
            <a:off x="910662" y="1299900"/>
            <a:ext cx="1467600" cy="3523850"/>
            <a:chOff x="3856137" y="1311925"/>
            <a:chExt cx="1467600" cy="3523850"/>
          </a:xfrm>
        </p:grpSpPr>
        <p:sp>
          <p:nvSpPr>
            <p:cNvPr id="401" name="Shape 401"/>
            <p:cNvSpPr/>
            <p:nvPr/>
          </p:nvSpPr>
          <p:spPr>
            <a:xfrm>
              <a:off x="3856137" y="1311925"/>
              <a:ext cx="1467600" cy="3517200"/>
            </a:xfrm>
            <a:prstGeom prst="rect">
              <a:avLst/>
            </a:prstGeom>
            <a:solidFill>
              <a:srgbClr val="171616"/>
            </a:solidFill>
            <a:ln>
              <a:noFill/>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402" name="Shape 402"/>
            <p:cNvSpPr/>
            <p:nvPr/>
          </p:nvSpPr>
          <p:spPr>
            <a:xfrm>
              <a:off x="3856137" y="1311925"/>
              <a:ext cx="1467600" cy="618300"/>
            </a:xfrm>
            <a:prstGeom prst="rect">
              <a:avLst/>
            </a:prstGeom>
            <a:solidFill>
              <a:srgbClr val="C6201D">
                <a:alpha val="72940"/>
              </a:srgbClr>
            </a:solidFill>
            <a:ln>
              <a:noFill/>
            </a:ln>
          </p:spPr>
          <p:txBody>
            <a:bodyPr anchorCtr="0" anchor="ctr" bIns="45700" lIns="91425" rIns="91425" tIns="45700">
              <a:noAutofit/>
            </a:bodyPr>
            <a:lstStyle/>
            <a:p>
              <a:pPr indent="0" lvl="0" marL="0" marR="0" rtl="0" algn="ctr">
                <a:spcBef>
                  <a:spcPts val="0"/>
                </a:spcBef>
                <a:buNone/>
              </a:pPr>
              <a:r>
                <a:rPr lang="en">
                  <a:solidFill>
                    <a:srgbClr val="FFFFFF"/>
                  </a:solidFill>
                  <a:latin typeface="Lato"/>
                  <a:ea typeface="Lato"/>
                  <a:cs typeface="Lato"/>
                  <a:sym typeface="Lato"/>
                </a:rPr>
                <a:t>NVIDIA Jetson TK1</a:t>
              </a:r>
            </a:p>
          </p:txBody>
        </p:sp>
        <p:sp>
          <p:nvSpPr>
            <p:cNvPr id="403" name="Shape 403"/>
            <p:cNvSpPr txBox="1"/>
            <p:nvPr/>
          </p:nvSpPr>
          <p:spPr>
            <a:xfrm>
              <a:off x="3892500" y="3390975"/>
              <a:ext cx="1391700" cy="1444800"/>
            </a:xfrm>
            <a:prstGeom prst="rect">
              <a:avLst/>
            </a:prstGeom>
            <a:noFill/>
            <a:ln>
              <a:noFill/>
            </a:ln>
          </p:spPr>
          <p:txBody>
            <a:bodyPr anchorCtr="0" anchor="ctr" bIns="45700" lIns="91425" rIns="91425" tIns="45700">
              <a:noAutofit/>
            </a:bodyPr>
            <a:lstStyle/>
            <a:p>
              <a:pPr lvl="0" marR="0" rtl="0">
                <a:lnSpc>
                  <a:spcPct val="150000"/>
                </a:lnSpc>
                <a:spcBef>
                  <a:spcPts val="0"/>
                </a:spcBef>
                <a:buNone/>
              </a:pPr>
              <a:r>
                <a:rPr lang="en" sz="1300">
                  <a:solidFill>
                    <a:schemeClr val="lt1"/>
                  </a:solidFill>
                  <a:latin typeface="Calibri"/>
                  <a:ea typeface="Calibri"/>
                  <a:cs typeface="Calibri"/>
                  <a:sym typeface="Calibri"/>
                </a:rPr>
                <a:t>• </a:t>
              </a:r>
              <a:r>
                <a:rPr lang="en" sz="1200">
                  <a:solidFill>
                    <a:schemeClr val="lt1"/>
                  </a:solidFill>
                  <a:latin typeface="Calibri"/>
                  <a:ea typeface="Calibri"/>
                  <a:cs typeface="Calibri"/>
                  <a:sym typeface="Calibri"/>
                </a:rPr>
                <a:t>$129 </a:t>
              </a:r>
            </a:p>
            <a:p>
              <a:pPr lvl="0" rtl="0">
                <a:lnSpc>
                  <a:spcPct val="150000"/>
                </a:lnSpc>
                <a:spcBef>
                  <a:spcPts val="0"/>
                </a:spcBef>
                <a:buNone/>
              </a:pPr>
              <a:r>
                <a:rPr lang="en" sz="1300">
                  <a:solidFill>
                    <a:schemeClr val="lt1"/>
                  </a:solidFill>
                  <a:latin typeface="Calibri"/>
                  <a:ea typeface="Calibri"/>
                  <a:cs typeface="Calibri"/>
                  <a:sym typeface="Calibri"/>
                </a:rPr>
                <a:t>• </a:t>
              </a:r>
              <a:r>
                <a:rPr lang="en" sz="1200">
                  <a:solidFill>
                    <a:schemeClr val="lt1"/>
                  </a:solidFill>
                  <a:latin typeface="Calibri"/>
                  <a:ea typeface="Calibri"/>
                  <a:cs typeface="Calibri"/>
                  <a:sym typeface="Calibri"/>
                </a:rPr>
                <a:t>2.3 GHz </a:t>
              </a:r>
            </a:p>
            <a:p>
              <a:pPr lvl="0" rtl="0">
                <a:lnSpc>
                  <a:spcPct val="150000"/>
                </a:lnSpc>
                <a:spcBef>
                  <a:spcPts val="0"/>
                </a:spcBef>
                <a:buNone/>
              </a:pPr>
              <a:r>
                <a:rPr lang="en" sz="1300">
                  <a:solidFill>
                    <a:schemeClr val="lt1"/>
                  </a:solidFill>
                  <a:latin typeface="Calibri"/>
                  <a:ea typeface="Calibri"/>
                  <a:cs typeface="Calibri"/>
                  <a:sym typeface="Calibri"/>
                </a:rPr>
                <a:t>• </a:t>
              </a:r>
              <a:r>
                <a:rPr lang="en" sz="1200">
                  <a:solidFill>
                    <a:schemeClr val="lt1"/>
                  </a:solidFill>
                  <a:latin typeface="Calibri"/>
                  <a:ea typeface="Calibri"/>
                  <a:cs typeface="Calibri"/>
                  <a:sym typeface="Calibri"/>
                </a:rPr>
                <a:t>Quad Core</a:t>
              </a:r>
            </a:p>
            <a:p>
              <a:pPr lvl="0" rtl="0">
                <a:lnSpc>
                  <a:spcPct val="150000"/>
                </a:lnSpc>
                <a:spcBef>
                  <a:spcPts val="0"/>
                </a:spcBef>
                <a:buNone/>
              </a:pPr>
              <a:r>
                <a:rPr lang="en" sz="1300">
                  <a:solidFill>
                    <a:schemeClr val="lt1"/>
                  </a:solidFill>
                  <a:latin typeface="Calibri"/>
                  <a:ea typeface="Calibri"/>
                  <a:cs typeface="Calibri"/>
                  <a:sym typeface="Calibri"/>
                </a:rPr>
                <a:t>• </a:t>
              </a:r>
              <a:r>
                <a:rPr lang="en" sz="1200">
                  <a:solidFill>
                    <a:schemeClr val="lt1"/>
                  </a:solidFill>
                  <a:latin typeface="Calibri"/>
                  <a:ea typeface="Calibri"/>
                  <a:cs typeface="Calibri"/>
                  <a:sym typeface="Calibri"/>
                </a:rPr>
                <a:t>OpenCV </a:t>
              </a:r>
            </a:p>
            <a:p>
              <a:pPr lvl="0" rtl="0">
                <a:lnSpc>
                  <a:spcPct val="150000"/>
                </a:lnSpc>
                <a:spcBef>
                  <a:spcPts val="0"/>
                </a:spcBef>
                <a:buNone/>
              </a:pPr>
              <a:r>
                <a:rPr lang="en" sz="1300">
                  <a:solidFill>
                    <a:schemeClr val="lt1"/>
                  </a:solidFill>
                  <a:latin typeface="Calibri"/>
                  <a:ea typeface="Calibri"/>
                  <a:cs typeface="Calibri"/>
                  <a:sym typeface="Calibri"/>
                </a:rPr>
                <a:t>• </a:t>
              </a:r>
              <a:r>
                <a:rPr lang="en" sz="1200">
                  <a:solidFill>
                    <a:schemeClr val="lt1"/>
                  </a:solidFill>
                  <a:latin typeface="Calibri"/>
                  <a:ea typeface="Calibri"/>
                  <a:cs typeface="Calibri"/>
                  <a:sym typeface="Calibri"/>
                </a:rPr>
                <a:t>2GB RAM</a:t>
              </a:r>
            </a:p>
          </p:txBody>
        </p:sp>
      </p:grpSp>
      <p:sp>
        <p:nvSpPr>
          <p:cNvPr id="404" name="Shape 404"/>
          <p:cNvSpPr/>
          <p:nvPr/>
        </p:nvSpPr>
        <p:spPr>
          <a:xfrm>
            <a:off x="910675" y="1933325"/>
            <a:ext cx="1467600" cy="14133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405" name="Shape 405"/>
          <p:cNvPicPr preferRelativeResize="0"/>
          <p:nvPr/>
        </p:nvPicPr>
        <p:blipFill rotWithShape="1">
          <a:blip r:embed="rId3">
            <a:alphaModFix/>
          </a:blip>
          <a:srcRect b="10556" l="0" r="0" t="11653"/>
          <a:stretch/>
        </p:blipFill>
        <p:spPr>
          <a:xfrm>
            <a:off x="941375" y="1954200"/>
            <a:ext cx="1415100" cy="1364477"/>
          </a:xfrm>
          <a:prstGeom prst="rect">
            <a:avLst/>
          </a:prstGeom>
          <a:noFill/>
          <a:ln cap="flat" cmpd="sng" w="28575">
            <a:solidFill>
              <a:srgbClr val="000000"/>
            </a:solidFill>
            <a:prstDash val="solid"/>
            <a:round/>
            <a:headEnd len="med" w="med" type="none"/>
            <a:tailEnd len="med" w="med" type="none"/>
          </a:ln>
        </p:spPr>
      </p:pic>
      <p:pic>
        <p:nvPicPr>
          <p:cNvPr id="406" name="Shape 406"/>
          <p:cNvPicPr preferRelativeResize="0"/>
          <p:nvPr/>
        </p:nvPicPr>
        <p:blipFill rotWithShape="1">
          <a:blip r:embed="rId4">
            <a:alphaModFix/>
          </a:blip>
          <a:srcRect b="10267" l="10932" r="8739" t="9204"/>
          <a:stretch/>
        </p:blipFill>
        <p:spPr>
          <a:xfrm>
            <a:off x="3862237" y="1938987"/>
            <a:ext cx="1415100" cy="1265520"/>
          </a:xfrm>
          <a:prstGeom prst="rect">
            <a:avLst/>
          </a:prstGeom>
          <a:noFill/>
          <a:ln cap="flat" cmpd="sng" w="28575">
            <a:solidFill>
              <a:srgbClr val="000000"/>
            </a:solidFill>
            <a:prstDash val="solid"/>
            <a:round/>
            <a:headEnd len="med" w="med" type="none"/>
            <a:tailEnd len="med" w="med" type="none"/>
          </a:ln>
        </p:spPr>
      </p:pic>
      <p:grpSp>
        <p:nvGrpSpPr>
          <p:cNvPr id="407" name="Shape 407"/>
          <p:cNvGrpSpPr/>
          <p:nvPr/>
        </p:nvGrpSpPr>
        <p:grpSpPr>
          <a:xfrm>
            <a:off x="6869819" y="1299905"/>
            <a:ext cx="1509145" cy="3575709"/>
            <a:chOff x="3856130" y="1304175"/>
            <a:chExt cx="1467612" cy="3524950"/>
          </a:xfrm>
        </p:grpSpPr>
        <p:sp>
          <p:nvSpPr>
            <p:cNvPr id="408" name="Shape 408"/>
            <p:cNvSpPr/>
            <p:nvPr/>
          </p:nvSpPr>
          <p:spPr>
            <a:xfrm>
              <a:off x="3856137" y="1311925"/>
              <a:ext cx="1467600" cy="3517200"/>
            </a:xfrm>
            <a:prstGeom prst="rect">
              <a:avLst/>
            </a:prstGeom>
            <a:solidFill>
              <a:srgbClr val="171616"/>
            </a:solidFill>
            <a:ln>
              <a:noFill/>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409" name="Shape 409"/>
            <p:cNvSpPr/>
            <p:nvPr/>
          </p:nvSpPr>
          <p:spPr>
            <a:xfrm>
              <a:off x="3856143" y="1304175"/>
              <a:ext cx="1467600" cy="626100"/>
            </a:xfrm>
            <a:prstGeom prst="rect">
              <a:avLst/>
            </a:prstGeom>
            <a:solidFill>
              <a:srgbClr val="C6201D">
                <a:alpha val="72940"/>
              </a:srgbClr>
            </a:solidFill>
            <a:ln>
              <a:noFill/>
            </a:ln>
          </p:spPr>
          <p:txBody>
            <a:bodyPr anchorCtr="0" anchor="ctr" bIns="45700" lIns="91425" rIns="91425" tIns="45700">
              <a:noAutofit/>
            </a:bodyPr>
            <a:lstStyle/>
            <a:p>
              <a:pPr indent="0" lvl="0" marL="0" marR="0" rtl="0" algn="ctr">
                <a:spcBef>
                  <a:spcPts val="0"/>
                </a:spcBef>
                <a:buNone/>
              </a:pPr>
              <a:r>
                <a:rPr lang="en">
                  <a:solidFill>
                    <a:srgbClr val="FFFFFF"/>
                  </a:solidFill>
                  <a:latin typeface="Lato"/>
                  <a:ea typeface="Lato"/>
                  <a:cs typeface="Lato"/>
                  <a:sym typeface="Lato"/>
                </a:rPr>
                <a:t>NVIDIA Jetson TX1</a:t>
              </a:r>
            </a:p>
          </p:txBody>
        </p:sp>
        <p:sp>
          <p:nvSpPr>
            <p:cNvPr id="410" name="Shape 410"/>
            <p:cNvSpPr txBox="1"/>
            <p:nvPr/>
          </p:nvSpPr>
          <p:spPr>
            <a:xfrm>
              <a:off x="3856130" y="3321845"/>
              <a:ext cx="1467600" cy="1444800"/>
            </a:xfrm>
            <a:prstGeom prst="rect">
              <a:avLst/>
            </a:prstGeom>
            <a:noFill/>
            <a:ln>
              <a:noFill/>
            </a:ln>
          </p:spPr>
          <p:txBody>
            <a:bodyPr anchorCtr="0" anchor="ctr" bIns="45700" lIns="91425" rIns="91425" tIns="45700">
              <a:noAutofit/>
            </a:bodyPr>
            <a:lstStyle/>
            <a:p>
              <a:pPr lvl="0" marR="0" rtl="0" algn="l">
                <a:lnSpc>
                  <a:spcPct val="150000"/>
                </a:lnSpc>
                <a:spcBef>
                  <a:spcPts val="0"/>
                </a:spcBef>
                <a:buNone/>
              </a:pPr>
              <a:r>
                <a:rPr lang="en" sz="1200">
                  <a:solidFill>
                    <a:schemeClr val="lt1"/>
                  </a:solidFill>
                  <a:latin typeface="Calibri"/>
                  <a:ea typeface="Calibri"/>
                  <a:cs typeface="Calibri"/>
                  <a:sym typeface="Calibri"/>
                </a:rPr>
                <a:t>•$300</a:t>
              </a:r>
            </a:p>
            <a:p>
              <a:pPr lvl="0" marR="0" rtl="0" algn="l">
                <a:lnSpc>
                  <a:spcPct val="150000"/>
                </a:lnSpc>
                <a:spcBef>
                  <a:spcPts val="0"/>
                </a:spcBef>
                <a:buNone/>
              </a:pPr>
              <a:r>
                <a:rPr lang="en" sz="1200">
                  <a:solidFill>
                    <a:schemeClr val="lt1"/>
                  </a:solidFill>
                  <a:latin typeface="Calibri"/>
                  <a:ea typeface="Calibri"/>
                  <a:cs typeface="Calibri"/>
                  <a:sym typeface="Calibri"/>
                </a:rPr>
                <a:t>• 256-</a:t>
              </a:r>
              <a:r>
                <a:rPr lang="en" sz="1200">
                  <a:solidFill>
                    <a:schemeClr val="lt1"/>
                  </a:solidFill>
                  <a:latin typeface="Calibri"/>
                  <a:ea typeface="Calibri"/>
                  <a:cs typeface="Calibri"/>
                  <a:sym typeface="Calibri"/>
                </a:rPr>
                <a:t>core Maxwell</a:t>
              </a:r>
            </a:p>
            <a:p>
              <a:pPr lvl="0" marR="0" rtl="0" algn="l">
                <a:lnSpc>
                  <a:spcPct val="150000"/>
                </a:lnSpc>
                <a:spcBef>
                  <a:spcPts val="0"/>
                </a:spcBef>
                <a:buNone/>
              </a:pPr>
              <a:r>
                <a:rPr lang="en" sz="1200">
                  <a:solidFill>
                    <a:schemeClr val="lt1"/>
                  </a:solidFill>
                  <a:latin typeface="Calibri"/>
                  <a:ea typeface="Calibri"/>
                  <a:cs typeface="Calibri"/>
                  <a:sym typeface="Calibri"/>
                </a:rPr>
                <a:t>• Quad Core</a:t>
              </a:r>
            </a:p>
            <a:p>
              <a:pPr indent="0" lvl="0" marL="0" marR="0" rtl="0" algn="l">
                <a:lnSpc>
                  <a:spcPct val="150000"/>
                </a:lnSpc>
                <a:spcBef>
                  <a:spcPts val="0"/>
                </a:spcBef>
                <a:buNone/>
              </a:pPr>
              <a:r>
                <a:rPr lang="en" sz="1200">
                  <a:solidFill>
                    <a:schemeClr val="lt1"/>
                  </a:solidFill>
                  <a:latin typeface="Calibri"/>
                  <a:ea typeface="Calibri"/>
                  <a:cs typeface="Calibri"/>
                  <a:sym typeface="Calibri"/>
                </a:rPr>
                <a:t>• OpenCV</a:t>
              </a:r>
            </a:p>
            <a:p>
              <a:pPr indent="0" lvl="0" marL="0" marR="0" rtl="0" algn="l">
                <a:lnSpc>
                  <a:spcPct val="150000"/>
                </a:lnSpc>
                <a:spcBef>
                  <a:spcPts val="0"/>
                </a:spcBef>
                <a:buNone/>
              </a:pPr>
              <a:r>
                <a:rPr lang="en" sz="1200">
                  <a:solidFill>
                    <a:schemeClr val="lt1"/>
                  </a:solidFill>
                  <a:latin typeface="Calibri"/>
                  <a:ea typeface="Calibri"/>
                  <a:cs typeface="Calibri"/>
                  <a:sym typeface="Calibri"/>
                </a:rPr>
                <a:t>• 4GB DDR4</a:t>
              </a:r>
            </a:p>
          </p:txBody>
        </p:sp>
      </p:grpSp>
      <p:pic>
        <p:nvPicPr>
          <p:cNvPr id="411" name="Shape 411"/>
          <p:cNvPicPr preferRelativeResize="0"/>
          <p:nvPr/>
        </p:nvPicPr>
        <p:blipFill>
          <a:blip r:embed="rId5">
            <a:alphaModFix/>
          </a:blip>
          <a:stretch>
            <a:fillRect/>
          </a:stretch>
        </p:blipFill>
        <p:spPr>
          <a:xfrm>
            <a:off x="6890600" y="1975050"/>
            <a:ext cx="1467600" cy="1193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5" name="Shape 415"/>
        <p:cNvGrpSpPr/>
        <p:nvPr/>
      </p:nvGrpSpPr>
      <p:grpSpPr>
        <a:xfrm>
          <a:off x="0" y="0"/>
          <a:ext cx="0" cy="0"/>
          <a:chOff x="0" y="0"/>
          <a:chExt cx="0" cy="0"/>
        </a:xfrm>
      </p:grpSpPr>
      <p:sp>
        <p:nvSpPr>
          <p:cNvPr id="416" name="Shape 416"/>
          <p:cNvSpPr txBox="1"/>
          <p:nvPr>
            <p:ph type="title"/>
          </p:nvPr>
        </p:nvSpPr>
        <p:spPr>
          <a:xfrm>
            <a:off x="235500" y="238950"/>
            <a:ext cx="6397200" cy="626100"/>
          </a:xfrm>
          <a:prstGeom prst="rect">
            <a:avLst/>
          </a:prstGeom>
        </p:spPr>
        <p:txBody>
          <a:bodyPr anchorCtr="0" anchor="t" bIns="91425" lIns="91425" rIns="91425" tIns="91425">
            <a:noAutofit/>
          </a:bodyPr>
          <a:lstStyle/>
          <a:p>
            <a:pPr lvl="0">
              <a:spcBef>
                <a:spcPts val="0"/>
              </a:spcBef>
              <a:buNone/>
            </a:pPr>
            <a:r>
              <a:rPr lang="en"/>
              <a:t>Jetson TK1</a:t>
            </a:r>
          </a:p>
        </p:txBody>
      </p:sp>
      <p:sp>
        <p:nvSpPr>
          <p:cNvPr id="417" name="Shape 417"/>
          <p:cNvSpPr txBox="1"/>
          <p:nvPr/>
        </p:nvSpPr>
        <p:spPr>
          <a:xfrm>
            <a:off x="549600" y="1172500"/>
            <a:ext cx="4100400" cy="1986000"/>
          </a:xfrm>
          <a:prstGeom prst="rect">
            <a:avLst/>
          </a:prstGeom>
          <a:noFill/>
          <a:ln>
            <a:noFill/>
          </a:ln>
        </p:spPr>
        <p:txBody>
          <a:bodyPr anchorCtr="0" anchor="t" bIns="91425" lIns="91425" rIns="91425" tIns="91425">
            <a:noAutofit/>
          </a:bodyPr>
          <a:lstStyle/>
          <a:p>
            <a:pPr lvl="0" rtl="0">
              <a:lnSpc>
                <a:spcPct val="115000"/>
              </a:lnSpc>
              <a:spcBef>
                <a:spcPts val="0"/>
              </a:spcBef>
              <a:spcAft>
                <a:spcPts val="1000"/>
              </a:spcAft>
              <a:buNone/>
            </a:pPr>
            <a:r>
              <a:rPr b="1" lang="en" sz="1800">
                <a:solidFill>
                  <a:srgbClr val="F3F3F3"/>
                </a:solidFill>
                <a:latin typeface="Lato"/>
                <a:ea typeface="Lato"/>
                <a:cs typeface="Lato"/>
                <a:sym typeface="Lato"/>
              </a:rPr>
              <a:t>Purpose</a:t>
            </a:r>
          </a:p>
          <a:p>
            <a:pPr indent="-228600" lvl="1" marL="914400" rtl="0">
              <a:lnSpc>
                <a:spcPct val="115000"/>
              </a:lnSpc>
              <a:spcBef>
                <a:spcPts val="0"/>
              </a:spcBef>
              <a:spcAft>
                <a:spcPts val="1000"/>
              </a:spcAft>
              <a:buClr>
                <a:srgbClr val="F3F3F3"/>
              </a:buClr>
              <a:buFont typeface="Lato"/>
              <a:buChar char="●"/>
            </a:pPr>
            <a:r>
              <a:rPr lang="en">
                <a:solidFill>
                  <a:srgbClr val="F3F3F3"/>
                </a:solidFill>
                <a:latin typeface="Lato"/>
                <a:ea typeface="Lato"/>
                <a:cs typeface="Lato"/>
                <a:sym typeface="Lato"/>
              </a:rPr>
              <a:t>Run automated targeting algorithms and image processing</a:t>
            </a:r>
          </a:p>
          <a:p>
            <a:pPr indent="-228600" lvl="1" marL="914400" rtl="0">
              <a:lnSpc>
                <a:spcPct val="115000"/>
              </a:lnSpc>
              <a:spcBef>
                <a:spcPts val="0"/>
              </a:spcBef>
              <a:spcAft>
                <a:spcPts val="1000"/>
              </a:spcAft>
              <a:buClr>
                <a:srgbClr val="F3F3F3"/>
              </a:buClr>
              <a:buFont typeface="Lato"/>
              <a:buChar char="●"/>
            </a:pPr>
            <a:r>
              <a:rPr lang="en">
                <a:solidFill>
                  <a:srgbClr val="F3F3F3"/>
                </a:solidFill>
                <a:latin typeface="Lato"/>
                <a:ea typeface="Lato"/>
                <a:cs typeface="Lato"/>
                <a:sym typeface="Lato"/>
              </a:rPr>
              <a:t>Input and output relay from and to microcontroller</a:t>
            </a:r>
          </a:p>
          <a:p>
            <a:pPr indent="-228600" lvl="1" marL="914400" rtl="0">
              <a:lnSpc>
                <a:spcPct val="115000"/>
              </a:lnSpc>
              <a:spcBef>
                <a:spcPts val="0"/>
              </a:spcBef>
              <a:spcAft>
                <a:spcPts val="1000"/>
              </a:spcAft>
              <a:buClr>
                <a:srgbClr val="F3F3F3"/>
              </a:buClr>
              <a:buFont typeface="Lato"/>
              <a:buChar char="●"/>
            </a:pPr>
            <a:r>
              <a:rPr lang="en">
                <a:solidFill>
                  <a:srgbClr val="F3F3F3"/>
                </a:solidFill>
                <a:latin typeface="Lato"/>
                <a:ea typeface="Lato"/>
                <a:cs typeface="Lato"/>
                <a:sym typeface="Lato"/>
              </a:rPr>
              <a:t>Wireless communication to controller for manual navigation</a:t>
            </a:r>
          </a:p>
        </p:txBody>
      </p:sp>
      <p:sp>
        <p:nvSpPr>
          <p:cNvPr id="418" name="Shape 418"/>
          <p:cNvSpPr txBox="1"/>
          <p:nvPr/>
        </p:nvSpPr>
        <p:spPr>
          <a:xfrm>
            <a:off x="619750" y="3158500"/>
            <a:ext cx="3594600" cy="1809900"/>
          </a:xfrm>
          <a:prstGeom prst="rect">
            <a:avLst/>
          </a:prstGeom>
          <a:noFill/>
          <a:ln>
            <a:noFill/>
          </a:ln>
        </p:spPr>
        <p:txBody>
          <a:bodyPr anchorCtr="0" anchor="ctr" bIns="91425" lIns="91425" rIns="91425" tIns="91425">
            <a:noAutofit/>
          </a:bodyPr>
          <a:lstStyle/>
          <a:p>
            <a:pPr lvl="0" rtl="0">
              <a:lnSpc>
                <a:spcPct val="115000"/>
              </a:lnSpc>
              <a:spcBef>
                <a:spcPts val="0"/>
              </a:spcBef>
              <a:spcAft>
                <a:spcPts val="1000"/>
              </a:spcAft>
              <a:buNone/>
            </a:pPr>
            <a:r>
              <a:rPr b="1" lang="en" sz="1800">
                <a:solidFill>
                  <a:srgbClr val="F3F3F3"/>
                </a:solidFill>
                <a:latin typeface="Lato"/>
                <a:ea typeface="Lato"/>
                <a:cs typeface="Lato"/>
                <a:sym typeface="Lato"/>
              </a:rPr>
              <a:t>Specifications</a:t>
            </a:r>
          </a:p>
          <a:p>
            <a:pPr indent="-228600" lvl="0" marL="914400" rtl="0">
              <a:lnSpc>
                <a:spcPct val="115000"/>
              </a:lnSpc>
              <a:spcBef>
                <a:spcPts val="0"/>
              </a:spcBef>
              <a:spcAft>
                <a:spcPts val="1000"/>
              </a:spcAft>
              <a:buClr>
                <a:srgbClr val="FFFFFF"/>
              </a:buClr>
              <a:buFont typeface="Lato"/>
              <a:buChar char="●"/>
            </a:pPr>
            <a:r>
              <a:rPr lang="en">
                <a:solidFill>
                  <a:srgbClr val="FFFFFF"/>
                </a:solidFill>
                <a:latin typeface="Lato"/>
                <a:ea typeface="Lato"/>
                <a:cs typeface="Lato"/>
                <a:sym typeface="Lato"/>
              </a:rPr>
              <a:t>2.3 GHz 4 plus 1 CPU</a:t>
            </a:r>
          </a:p>
          <a:p>
            <a:pPr indent="-228600" lvl="0" marL="914400" rtl="0">
              <a:lnSpc>
                <a:spcPct val="115000"/>
              </a:lnSpc>
              <a:spcBef>
                <a:spcPts val="0"/>
              </a:spcBef>
              <a:spcAft>
                <a:spcPts val="1000"/>
              </a:spcAft>
              <a:buClr>
                <a:srgbClr val="FFFFFF"/>
              </a:buClr>
              <a:buFont typeface="Lato"/>
              <a:buChar char="●"/>
            </a:pPr>
            <a:r>
              <a:rPr lang="en">
                <a:solidFill>
                  <a:srgbClr val="FFFFFF"/>
                </a:solidFill>
                <a:latin typeface="Lato"/>
                <a:ea typeface="Lato"/>
                <a:cs typeface="Lato"/>
                <a:sym typeface="Lato"/>
              </a:rPr>
              <a:t>2GB RAM</a:t>
            </a:r>
          </a:p>
          <a:p>
            <a:pPr indent="-228600" lvl="0" marL="914400" rtl="0">
              <a:lnSpc>
                <a:spcPct val="115000"/>
              </a:lnSpc>
              <a:spcBef>
                <a:spcPts val="0"/>
              </a:spcBef>
              <a:spcAft>
                <a:spcPts val="1000"/>
              </a:spcAft>
              <a:buClr>
                <a:srgbClr val="FFFFFF"/>
              </a:buClr>
              <a:buFont typeface="Lato"/>
              <a:buChar char="●"/>
            </a:pPr>
            <a:r>
              <a:rPr lang="en">
                <a:solidFill>
                  <a:srgbClr val="FFFFFF"/>
                </a:solidFill>
                <a:latin typeface="Lato"/>
                <a:ea typeface="Lato"/>
                <a:cs typeface="Lato"/>
                <a:sym typeface="Lato"/>
              </a:rPr>
              <a:t>GPU optimized for OpenCV</a:t>
            </a:r>
          </a:p>
          <a:p>
            <a:pPr indent="-228600" lvl="1" marL="1371600" rtl="0">
              <a:lnSpc>
                <a:spcPct val="115000"/>
              </a:lnSpc>
              <a:spcBef>
                <a:spcPts val="0"/>
              </a:spcBef>
              <a:spcAft>
                <a:spcPts val="1000"/>
              </a:spcAft>
              <a:buClr>
                <a:srgbClr val="FFFFFF"/>
              </a:buClr>
              <a:buFont typeface="Lato"/>
              <a:buChar char="○"/>
            </a:pPr>
            <a:r>
              <a:rPr lang="en">
                <a:solidFill>
                  <a:srgbClr val="FFFFFF"/>
                </a:solidFill>
                <a:latin typeface="Lato"/>
                <a:ea typeface="Lato"/>
                <a:cs typeface="Lato"/>
                <a:sym typeface="Lato"/>
              </a:rPr>
              <a:t>192 CUDA Cores</a:t>
            </a:r>
          </a:p>
        </p:txBody>
      </p:sp>
      <p:pic>
        <p:nvPicPr>
          <p:cNvPr descr="tk1.jpg" id="419" name="Shape 419"/>
          <p:cNvPicPr preferRelativeResize="0"/>
          <p:nvPr/>
        </p:nvPicPr>
        <p:blipFill rotWithShape="1">
          <a:blip r:embed="rId3">
            <a:alphaModFix/>
          </a:blip>
          <a:srcRect b="24368" l="0" r="0" t="22541"/>
          <a:stretch/>
        </p:blipFill>
        <p:spPr>
          <a:xfrm>
            <a:off x="5122862" y="1261525"/>
            <a:ext cx="3394373" cy="3203973"/>
          </a:xfrm>
          <a:prstGeom prst="rect">
            <a:avLst/>
          </a:prstGeom>
          <a:noFill/>
          <a:ln cap="flat" cmpd="sng" w="28575">
            <a:solidFill>
              <a:srgbClr val="000000"/>
            </a:solidFill>
            <a:prstDash val="solid"/>
            <a:round/>
            <a:headEnd len="med" w="med" type="none"/>
            <a:tailEnd len="med" w="med" type="none"/>
          </a:ln>
        </p:spPr>
      </p:pic>
      <p:sp>
        <p:nvSpPr>
          <p:cNvPr id="420" name="Shape 420"/>
          <p:cNvSpPr txBox="1"/>
          <p:nvPr/>
        </p:nvSpPr>
        <p:spPr>
          <a:xfrm>
            <a:off x="5814750" y="4547325"/>
            <a:ext cx="2010600" cy="307800"/>
          </a:xfrm>
          <a:prstGeom prst="rect">
            <a:avLst/>
          </a:prstGeom>
          <a:noFill/>
          <a:ln>
            <a:noFill/>
          </a:ln>
        </p:spPr>
        <p:txBody>
          <a:bodyPr anchorCtr="0" anchor="t" bIns="45700" lIns="91425" rIns="91425" tIns="45700">
            <a:noAutofit/>
          </a:bodyPr>
          <a:lstStyle/>
          <a:p>
            <a:pPr indent="0" lvl="0" marL="0" marR="0" rtl="0" algn="ctr">
              <a:spcBef>
                <a:spcPts val="0"/>
              </a:spcBef>
              <a:buNone/>
            </a:pPr>
            <a:r>
              <a:rPr lang="en">
                <a:solidFill>
                  <a:srgbClr val="FFFFFF"/>
                </a:solidFill>
              </a:rPr>
              <a:t>NVIDIA Jetson TK1</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4" name="Shape 424"/>
        <p:cNvGrpSpPr/>
        <p:nvPr/>
      </p:nvGrpSpPr>
      <p:grpSpPr>
        <a:xfrm>
          <a:off x="0" y="0"/>
          <a:ext cx="0" cy="0"/>
          <a:chOff x="0" y="0"/>
          <a:chExt cx="0" cy="0"/>
        </a:xfrm>
      </p:grpSpPr>
      <p:sp>
        <p:nvSpPr>
          <p:cNvPr id="425" name="Shape 425"/>
          <p:cNvSpPr txBox="1"/>
          <p:nvPr>
            <p:ph type="title"/>
          </p:nvPr>
        </p:nvSpPr>
        <p:spPr>
          <a:xfrm>
            <a:off x="235500" y="238950"/>
            <a:ext cx="6397200" cy="626100"/>
          </a:xfrm>
          <a:prstGeom prst="rect">
            <a:avLst/>
          </a:prstGeom>
        </p:spPr>
        <p:txBody>
          <a:bodyPr anchorCtr="0" anchor="t" bIns="91425" lIns="91425" rIns="91425" tIns="91425">
            <a:noAutofit/>
          </a:bodyPr>
          <a:lstStyle/>
          <a:p>
            <a:pPr lvl="0" rtl="0">
              <a:spcBef>
                <a:spcPts val="0"/>
              </a:spcBef>
              <a:buNone/>
            </a:pPr>
            <a:r>
              <a:rPr lang="en"/>
              <a:t>Motors and Drivers</a:t>
            </a:r>
          </a:p>
        </p:txBody>
      </p:sp>
      <p:pic>
        <p:nvPicPr>
          <p:cNvPr descr="FInalBlockv5 (1).png" id="426" name="Shape 426"/>
          <p:cNvPicPr preferRelativeResize="0"/>
          <p:nvPr/>
        </p:nvPicPr>
        <p:blipFill>
          <a:blip r:embed="rId3">
            <a:alphaModFix/>
          </a:blip>
          <a:stretch>
            <a:fillRect/>
          </a:stretch>
        </p:blipFill>
        <p:spPr>
          <a:xfrm>
            <a:off x="374400" y="1022675"/>
            <a:ext cx="8395183" cy="3973650"/>
          </a:xfrm>
          <a:prstGeom prst="rect">
            <a:avLst/>
          </a:prstGeom>
          <a:noFill/>
          <a:ln>
            <a:noFill/>
          </a:ln>
        </p:spPr>
      </p:pic>
      <p:sp>
        <p:nvSpPr>
          <p:cNvPr id="427" name="Shape 427"/>
          <p:cNvSpPr txBox="1"/>
          <p:nvPr/>
        </p:nvSpPr>
        <p:spPr>
          <a:xfrm>
            <a:off x="2008700" y="1128350"/>
            <a:ext cx="2036100" cy="2659200"/>
          </a:xfrm>
          <a:prstGeom prst="rect">
            <a:avLst/>
          </a:prstGeom>
          <a:noFill/>
          <a:ln cap="flat" cmpd="sng" w="38100">
            <a:solidFill>
              <a:srgbClr val="FF00FF"/>
            </a:solidFill>
            <a:prstDash val="solid"/>
            <a:round/>
            <a:headEnd len="med" w="med" type="none"/>
            <a:tailEnd len="med" w="med" type="none"/>
          </a:ln>
        </p:spPr>
        <p:txBody>
          <a:bodyPr anchorCtr="0" anchor="t" bIns="91425" lIns="91425" rIns="91425" tIns="91425">
            <a:noAutofit/>
          </a:bodyPr>
          <a:lstStyle/>
          <a:p>
            <a:pPr lvl="0" rtl="0">
              <a:spcBef>
                <a:spcPts val="0"/>
              </a:spcBef>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1" name="Shape 431"/>
        <p:cNvGrpSpPr/>
        <p:nvPr/>
      </p:nvGrpSpPr>
      <p:grpSpPr>
        <a:xfrm>
          <a:off x="0" y="0"/>
          <a:ext cx="0" cy="0"/>
          <a:chOff x="0" y="0"/>
          <a:chExt cx="0" cy="0"/>
        </a:xfrm>
      </p:grpSpPr>
      <p:sp>
        <p:nvSpPr>
          <p:cNvPr id="432" name="Shape 432"/>
          <p:cNvSpPr txBox="1"/>
          <p:nvPr>
            <p:ph type="title"/>
          </p:nvPr>
        </p:nvSpPr>
        <p:spPr>
          <a:xfrm>
            <a:off x="235500" y="238950"/>
            <a:ext cx="6397200" cy="626100"/>
          </a:xfrm>
          <a:prstGeom prst="rect">
            <a:avLst/>
          </a:prstGeom>
        </p:spPr>
        <p:txBody>
          <a:bodyPr anchorCtr="0" anchor="t" bIns="91425" lIns="91425" rIns="91425" tIns="91425">
            <a:noAutofit/>
          </a:bodyPr>
          <a:lstStyle/>
          <a:p>
            <a:pPr lvl="0">
              <a:spcBef>
                <a:spcPts val="0"/>
              </a:spcBef>
              <a:buNone/>
            </a:pPr>
            <a:r>
              <a:rPr lang="en"/>
              <a:t>Motor Selection</a:t>
            </a:r>
          </a:p>
        </p:txBody>
      </p:sp>
      <p:sp>
        <p:nvSpPr>
          <p:cNvPr id="433" name="Shape 433"/>
          <p:cNvSpPr txBox="1"/>
          <p:nvPr>
            <p:ph idx="1" type="body"/>
          </p:nvPr>
        </p:nvSpPr>
        <p:spPr>
          <a:xfrm>
            <a:off x="360425" y="1282000"/>
            <a:ext cx="5005800" cy="2830800"/>
          </a:xfrm>
          <a:prstGeom prst="rect">
            <a:avLst/>
          </a:prstGeom>
        </p:spPr>
        <p:txBody>
          <a:bodyPr anchorCtr="0" anchor="t" bIns="91425" lIns="91425" rIns="91425" tIns="91425">
            <a:noAutofit/>
          </a:bodyPr>
          <a:lstStyle/>
          <a:p>
            <a:pPr lvl="0" rtl="0">
              <a:lnSpc>
                <a:spcPct val="150000"/>
              </a:lnSpc>
              <a:spcBef>
                <a:spcPts val="0"/>
              </a:spcBef>
              <a:spcAft>
                <a:spcPts val="0"/>
              </a:spcAft>
              <a:buNone/>
            </a:pPr>
            <a:r>
              <a:rPr b="1" lang="en" sz="1700">
                <a:solidFill>
                  <a:schemeClr val="lt1"/>
                </a:solidFill>
                <a:latin typeface="Lato"/>
                <a:ea typeface="Lato"/>
                <a:cs typeface="Lato"/>
                <a:sym typeface="Lato"/>
              </a:rPr>
              <a:t>DC Motors</a:t>
            </a:r>
          </a:p>
          <a:p>
            <a:pPr indent="-323850" lvl="0" marL="457200" rtl="0">
              <a:lnSpc>
                <a:spcPct val="150000"/>
              </a:lnSpc>
              <a:spcBef>
                <a:spcPts val="0"/>
              </a:spcBef>
              <a:spcAft>
                <a:spcPts val="0"/>
              </a:spcAft>
              <a:buClr>
                <a:schemeClr val="lt1"/>
              </a:buClr>
              <a:buSzPct val="100000"/>
              <a:buFont typeface="Lato"/>
            </a:pPr>
            <a:r>
              <a:rPr lang="en" sz="1500">
                <a:solidFill>
                  <a:schemeClr val="lt1"/>
                </a:solidFill>
                <a:latin typeface="Lato"/>
                <a:ea typeface="Lato"/>
                <a:cs typeface="Lato"/>
                <a:sym typeface="Lato"/>
              </a:rPr>
              <a:t>Battlebot manual navigation </a:t>
            </a:r>
          </a:p>
          <a:p>
            <a:pPr indent="-323850" lvl="0" marL="457200" rtl="0">
              <a:lnSpc>
                <a:spcPct val="150000"/>
              </a:lnSpc>
              <a:spcBef>
                <a:spcPts val="0"/>
              </a:spcBef>
              <a:spcAft>
                <a:spcPts val="0"/>
              </a:spcAft>
              <a:buClr>
                <a:schemeClr val="lt1"/>
              </a:buClr>
              <a:buSzPct val="100000"/>
              <a:buFont typeface="Lato"/>
            </a:pPr>
            <a:r>
              <a:rPr lang="en" sz="1500">
                <a:solidFill>
                  <a:schemeClr val="lt1"/>
                </a:solidFill>
                <a:latin typeface="Lato"/>
                <a:ea typeface="Lato"/>
                <a:cs typeface="Lato"/>
                <a:sym typeface="Lato"/>
              </a:rPr>
              <a:t>Pan/Tilt of Turret System</a:t>
            </a:r>
          </a:p>
          <a:p>
            <a:pPr indent="-323850" lvl="0" marL="457200" rtl="0">
              <a:lnSpc>
                <a:spcPct val="150000"/>
              </a:lnSpc>
              <a:spcBef>
                <a:spcPts val="0"/>
              </a:spcBef>
              <a:spcAft>
                <a:spcPts val="0"/>
              </a:spcAft>
              <a:buClr>
                <a:schemeClr val="lt1"/>
              </a:buClr>
              <a:buSzPct val="100000"/>
              <a:buFont typeface="Lato"/>
            </a:pPr>
            <a:r>
              <a:rPr lang="en" sz="1500">
                <a:solidFill>
                  <a:schemeClr val="lt1"/>
                </a:solidFill>
                <a:latin typeface="Lato"/>
                <a:ea typeface="Lato"/>
                <a:cs typeface="Lato"/>
                <a:sym typeface="Lato"/>
              </a:rPr>
              <a:t>Maximum velocity of 3.3ft/s using four motors</a:t>
            </a:r>
          </a:p>
          <a:p>
            <a:pPr indent="-323850" lvl="0" marL="457200" rtl="0">
              <a:lnSpc>
                <a:spcPct val="150000"/>
              </a:lnSpc>
              <a:spcBef>
                <a:spcPts val="0"/>
              </a:spcBef>
              <a:spcAft>
                <a:spcPts val="0"/>
              </a:spcAft>
              <a:buClr>
                <a:schemeClr val="lt1"/>
              </a:buClr>
              <a:buSzPct val="100000"/>
              <a:buFont typeface="Lato"/>
            </a:pPr>
            <a:r>
              <a:rPr lang="en" sz="1500">
                <a:solidFill>
                  <a:schemeClr val="lt1"/>
                </a:solidFill>
                <a:latin typeface="Lato"/>
                <a:ea typeface="Lato"/>
                <a:cs typeface="Lato"/>
                <a:sym typeface="Lato"/>
              </a:rPr>
              <a:t>Equipped with Encoders</a:t>
            </a:r>
          </a:p>
          <a:p>
            <a:pPr indent="-323850" lvl="0" marL="457200" rtl="0">
              <a:lnSpc>
                <a:spcPct val="150000"/>
              </a:lnSpc>
              <a:spcBef>
                <a:spcPts val="0"/>
              </a:spcBef>
              <a:spcAft>
                <a:spcPts val="0"/>
              </a:spcAft>
              <a:buClr>
                <a:schemeClr val="lt1"/>
              </a:buClr>
              <a:buSzPct val="100000"/>
              <a:buFont typeface="Lato"/>
            </a:pPr>
            <a:r>
              <a:rPr lang="en" sz="1500">
                <a:solidFill>
                  <a:schemeClr val="lt1"/>
                </a:solidFill>
                <a:latin typeface="Lato"/>
                <a:ea typeface="Lato"/>
                <a:cs typeface="Lato"/>
                <a:sym typeface="Lato"/>
              </a:rPr>
              <a:t>Operating at 12V, 1.3A</a:t>
            </a:r>
          </a:p>
          <a:p>
            <a:pPr lvl="0" rtl="0">
              <a:lnSpc>
                <a:spcPct val="150000"/>
              </a:lnSpc>
              <a:spcBef>
                <a:spcPts val="0"/>
              </a:spcBef>
              <a:spcAft>
                <a:spcPts val="0"/>
              </a:spcAft>
              <a:buNone/>
            </a:pPr>
            <a:r>
              <a:t/>
            </a:r>
            <a:endParaRPr sz="1400">
              <a:solidFill>
                <a:schemeClr val="lt1"/>
              </a:solidFill>
              <a:latin typeface="Lato"/>
              <a:ea typeface="Lato"/>
              <a:cs typeface="Lato"/>
              <a:sym typeface="Lato"/>
            </a:endParaRPr>
          </a:p>
        </p:txBody>
      </p:sp>
      <p:sp>
        <p:nvSpPr>
          <p:cNvPr id="434" name="Shape 434"/>
          <p:cNvSpPr txBox="1"/>
          <p:nvPr/>
        </p:nvSpPr>
        <p:spPr>
          <a:xfrm>
            <a:off x="4693099" y="3019112"/>
            <a:ext cx="2658600" cy="384000"/>
          </a:xfrm>
          <a:prstGeom prst="rect">
            <a:avLst/>
          </a:prstGeom>
          <a:noFill/>
          <a:ln>
            <a:noFill/>
          </a:ln>
        </p:spPr>
        <p:txBody>
          <a:bodyPr anchorCtr="0" anchor="t" bIns="91425" lIns="91425" rIns="91425" tIns="91425">
            <a:noAutofit/>
          </a:bodyPr>
          <a:lstStyle/>
          <a:p>
            <a:pPr lvl="0" rtl="0" algn="ctr">
              <a:spcBef>
                <a:spcPts val="0"/>
              </a:spcBef>
              <a:buNone/>
            </a:pPr>
            <a:r>
              <a:rPr lang="en" sz="1200">
                <a:solidFill>
                  <a:schemeClr val="lt1"/>
                </a:solidFill>
                <a:latin typeface="Lato"/>
                <a:ea typeface="Lato"/>
                <a:cs typeface="Lato"/>
                <a:sym typeface="Lato"/>
              </a:rPr>
              <a:t>NeveRest 40 Gearmotor</a:t>
            </a:r>
          </a:p>
          <a:p>
            <a:pPr lvl="0" rtl="0" algn="ctr">
              <a:spcBef>
                <a:spcPts val="0"/>
              </a:spcBef>
              <a:buNone/>
            </a:pPr>
            <a:r>
              <a:t/>
            </a:r>
            <a:endParaRPr sz="1200">
              <a:solidFill>
                <a:srgbClr val="FFFFFF"/>
              </a:solidFill>
              <a:latin typeface="Lato"/>
              <a:ea typeface="Lato"/>
              <a:cs typeface="Lato"/>
              <a:sym typeface="Lato"/>
            </a:endParaRPr>
          </a:p>
        </p:txBody>
      </p:sp>
      <p:pic>
        <p:nvPicPr>
          <p:cNvPr descr="Motor.JPG" id="435" name="Shape 435"/>
          <p:cNvPicPr preferRelativeResize="0"/>
          <p:nvPr/>
        </p:nvPicPr>
        <p:blipFill rotWithShape="1">
          <a:blip r:embed="rId3">
            <a:alphaModFix/>
          </a:blip>
          <a:srcRect b="0" l="13524" r="13524" t="0"/>
          <a:stretch/>
        </p:blipFill>
        <p:spPr>
          <a:xfrm>
            <a:off x="4869500" y="1146675"/>
            <a:ext cx="2305800" cy="1754700"/>
          </a:xfrm>
          <a:prstGeom prst="rect">
            <a:avLst/>
          </a:prstGeom>
          <a:noFill/>
          <a:ln cap="flat" cmpd="sng" w="28575">
            <a:solidFill>
              <a:srgbClr val="000000"/>
            </a:solidFill>
            <a:prstDash val="solid"/>
            <a:round/>
            <a:headEnd len="med" w="med" type="none"/>
            <a:tailEnd len="med" w="med" type="none"/>
          </a:ln>
        </p:spPr>
      </p:pic>
      <p:pic>
        <p:nvPicPr>
          <p:cNvPr descr="Bottom Plate.JPG" id="436" name="Shape 436"/>
          <p:cNvPicPr preferRelativeResize="0"/>
          <p:nvPr/>
        </p:nvPicPr>
        <p:blipFill rotWithShape="1">
          <a:blip r:embed="rId4">
            <a:alphaModFix/>
          </a:blip>
          <a:srcRect b="31505" l="34044" r="12885" t="28118"/>
          <a:stretch/>
        </p:blipFill>
        <p:spPr>
          <a:xfrm>
            <a:off x="6632700" y="3520875"/>
            <a:ext cx="1974600" cy="1202100"/>
          </a:xfrm>
          <a:prstGeom prst="rect">
            <a:avLst/>
          </a:prstGeom>
          <a:noFill/>
          <a:ln cap="sq" cmpd="sng" w="28575">
            <a:solidFill>
              <a:srgbClr val="000000"/>
            </a:solidFill>
            <a:prstDash val="solid"/>
            <a:miter/>
            <a:headEnd len="med" w="med" type="none"/>
            <a:tailEnd len="med" w="med" type="none"/>
          </a:ln>
          <a:effectLst>
            <a:outerShdw blurRad="50799" rotWithShape="0" algn="tl" dir="2700000" dist="38100">
              <a:srgbClr val="000000">
                <a:alpha val="42750"/>
              </a:srgbClr>
            </a:outerShdw>
          </a:effectLst>
        </p:spPr>
      </p:pic>
      <p:pic>
        <p:nvPicPr>
          <p:cNvPr descr="Turret Plate 3.JPG" id="437" name="Shape 437"/>
          <p:cNvPicPr preferRelativeResize="0"/>
          <p:nvPr/>
        </p:nvPicPr>
        <p:blipFill rotWithShape="1">
          <a:blip r:embed="rId5">
            <a:alphaModFix/>
          </a:blip>
          <a:srcRect b="12619" l="28400" r="8682" t="48297"/>
          <a:stretch/>
        </p:blipFill>
        <p:spPr>
          <a:xfrm>
            <a:off x="3684025" y="3520875"/>
            <a:ext cx="2080611" cy="1202101"/>
          </a:xfrm>
          <a:prstGeom prst="rect">
            <a:avLst/>
          </a:prstGeom>
          <a:noFill/>
          <a:ln cap="flat" cmpd="sng" w="28575">
            <a:solidFill>
              <a:srgbClr val="000000"/>
            </a:solidFill>
            <a:prstDash val="solid"/>
            <a:round/>
            <a:headEnd len="med" w="med" type="none"/>
            <a:tailEnd len="med" w="med" type="none"/>
          </a:ln>
        </p:spPr>
      </p:pic>
      <p:sp>
        <p:nvSpPr>
          <p:cNvPr id="438" name="Shape 438"/>
          <p:cNvSpPr txBox="1"/>
          <p:nvPr/>
        </p:nvSpPr>
        <p:spPr>
          <a:xfrm>
            <a:off x="3684074" y="4722975"/>
            <a:ext cx="2080500" cy="384000"/>
          </a:xfrm>
          <a:prstGeom prst="rect">
            <a:avLst/>
          </a:prstGeom>
          <a:noFill/>
          <a:ln>
            <a:noFill/>
          </a:ln>
        </p:spPr>
        <p:txBody>
          <a:bodyPr anchorCtr="0" anchor="t" bIns="91425" lIns="91425" rIns="91425" tIns="91425">
            <a:noAutofit/>
          </a:bodyPr>
          <a:lstStyle/>
          <a:p>
            <a:pPr lvl="0" rtl="0" algn="ctr">
              <a:spcBef>
                <a:spcPts val="0"/>
              </a:spcBef>
              <a:buNone/>
            </a:pPr>
            <a:r>
              <a:rPr lang="en" sz="1200">
                <a:solidFill>
                  <a:schemeClr val="lt1"/>
                </a:solidFill>
                <a:latin typeface="Lato"/>
                <a:ea typeface="Lato"/>
                <a:cs typeface="Lato"/>
                <a:sym typeface="Lato"/>
              </a:rPr>
              <a:t> Turret Location</a:t>
            </a:r>
          </a:p>
          <a:p>
            <a:pPr lvl="0" rtl="0" algn="ctr">
              <a:spcBef>
                <a:spcPts val="0"/>
              </a:spcBef>
              <a:buNone/>
            </a:pPr>
            <a:r>
              <a:t/>
            </a:r>
            <a:endParaRPr sz="1200">
              <a:solidFill>
                <a:srgbClr val="FFFFFF"/>
              </a:solidFill>
              <a:latin typeface="Lato"/>
              <a:ea typeface="Lato"/>
              <a:cs typeface="Lato"/>
              <a:sym typeface="Lato"/>
            </a:endParaRPr>
          </a:p>
        </p:txBody>
      </p:sp>
      <p:sp>
        <p:nvSpPr>
          <p:cNvPr id="439" name="Shape 439"/>
          <p:cNvSpPr txBox="1"/>
          <p:nvPr/>
        </p:nvSpPr>
        <p:spPr>
          <a:xfrm>
            <a:off x="6769650" y="4722975"/>
            <a:ext cx="1700700" cy="384000"/>
          </a:xfrm>
          <a:prstGeom prst="rect">
            <a:avLst/>
          </a:prstGeom>
          <a:noFill/>
          <a:ln>
            <a:noFill/>
          </a:ln>
        </p:spPr>
        <p:txBody>
          <a:bodyPr anchorCtr="0" anchor="t" bIns="91425" lIns="91425" rIns="91425" tIns="91425">
            <a:noAutofit/>
          </a:bodyPr>
          <a:lstStyle/>
          <a:p>
            <a:pPr lvl="0" rtl="0" algn="ctr">
              <a:spcBef>
                <a:spcPts val="0"/>
              </a:spcBef>
              <a:buNone/>
            </a:pPr>
            <a:r>
              <a:rPr lang="en" sz="1200">
                <a:solidFill>
                  <a:schemeClr val="lt1"/>
                </a:solidFill>
                <a:latin typeface="Lato"/>
                <a:ea typeface="Lato"/>
                <a:cs typeface="Lato"/>
                <a:sym typeface="Lato"/>
              </a:rPr>
              <a:t>Drivetrain Location</a:t>
            </a:r>
          </a:p>
          <a:p>
            <a:pPr lvl="0" rtl="0" algn="ctr">
              <a:spcBef>
                <a:spcPts val="0"/>
              </a:spcBef>
              <a:buNone/>
            </a:pPr>
            <a:r>
              <a:t/>
            </a:r>
            <a:endParaRPr sz="1200">
              <a:solidFill>
                <a:srgbClr val="FFFFFF"/>
              </a:solidFill>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3" name="Shape 443"/>
        <p:cNvGrpSpPr/>
        <p:nvPr/>
      </p:nvGrpSpPr>
      <p:grpSpPr>
        <a:xfrm>
          <a:off x="0" y="0"/>
          <a:ext cx="0" cy="0"/>
          <a:chOff x="0" y="0"/>
          <a:chExt cx="0" cy="0"/>
        </a:xfrm>
      </p:grpSpPr>
      <p:sp>
        <p:nvSpPr>
          <p:cNvPr id="444" name="Shape 444"/>
          <p:cNvSpPr txBox="1"/>
          <p:nvPr>
            <p:ph type="title"/>
          </p:nvPr>
        </p:nvSpPr>
        <p:spPr>
          <a:xfrm>
            <a:off x="235500" y="238950"/>
            <a:ext cx="6397200" cy="626100"/>
          </a:xfrm>
          <a:prstGeom prst="rect">
            <a:avLst/>
          </a:prstGeom>
        </p:spPr>
        <p:txBody>
          <a:bodyPr anchorCtr="0" anchor="t" bIns="91425" lIns="91425" rIns="91425" tIns="91425">
            <a:noAutofit/>
          </a:bodyPr>
          <a:lstStyle/>
          <a:p>
            <a:pPr lvl="0">
              <a:spcBef>
                <a:spcPts val="0"/>
              </a:spcBef>
              <a:buNone/>
            </a:pPr>
            <a:r>
              <a:rPr lang="en"/>
              <a:t>Initial Motor Selection</a:t>
            </a:r>
          </a:p>
        </p:txBody>
      </p:sp>
      <p:pic>
        <p:nvPicPr>
          <p:cNvPr descr="20170413_204949.jpg" id="445" name="Shape 445"/>
          <p:cNvPicPr preferRelativeResize="0"/>
          <p:nvPr/>
        </p:nvPicPr>
        <p:blipFill rotWithShape="1">
          <a:blip r:embed="rId3">
            <a:alphaModFix/>
          </a:blip>
          <a:srcRect b="7935" l="28465" r="9395" t="3888"/>
          <a:stretch/>
        </p:blipFill>
        <p:spPr>
          <a:xfrm>
            <a:off x="5244199" y="1415937"/>
            <a:ext cx="2374545" cy="2526877"/>
          </a:xfrm>
          <a:prstGeom prst="rect">
            <a:avLst/>
          </a:prstGeom>
          <a:noFill/>
          <a:ln cap="flat" cmpd="sng" w="28575">
            <a:solidFill>
              <a:srgbClr val="000000"/>
            </a:solidFill>
            <a:prstDash val="solid"/>
            <a:round/>
            <a:headEnd len="med" w="med" type="none"/>
            <a:tailEnd len="med" w="med" type="none"/>
          </a:ln>
        </p:spPr>
      </p:pic>
      <p:sp>
        <p:nvSpPr>
          <p:cNvPr id="446" name="Shape 446"/>
          <p:cNvSpPr txBox="1"/>
          <p:nvPr/>
        </p:nvSpPr>
        <p:spPr>
          <a:xfrm>
            <a:off x="305650" y="1308300"/>
            <a:ext cx="3961800" cy="2210400"/>
          </a:xfrm>
          <a:prstGeom prst="rect">
            <a:avLst/>
          </a:prstGeom>
          <a:noFill/>
          <a:ln>
            <a:noFill/>
          </a:ln>
        </p:spPr>
        <p:txBody>
          <a:bodyPr anchorCtr="0" anchor="t" bIns="91425" lIns="91425" rIns="91425" tIns="91425">
            <a:noAutofit/>
          </a:bodyPr>
          <a:lstStyle/>
          <a:p>
            <a:pPr lvl="0" rtl="0">
              <a:spcBef>
                <a:spcPts val="0"/>
              </a:spcBef>
              <a:spcAft>
                <a:spcPts val="1000"/>
              </a:spcAft>
              <a:buNone/>
            </a:pPr>
            <a:r>
              <a:rPr b="1" lang="en" sz="1700">
                <a:solidFill>
                  <a:srgbClr val="F3F3F3"/>
                </a:solidFill>
                <a:latin typeface="Lato"/>
                <a:ea typeface="Lato"/>
                <a:cs typeface="Lato"/>
                <a:sym typeface="Lato"/>
              </a:rPr>
              <a:t>Stepper Motors/Drivers</a:t>
            </a:r>
          </a:p>
          <a:p>
            <a:pPr indent="-323850" lvl="0" marL="457200" rtl="0">
              <a:lnSpc>
                <a:spcPct val="115000"/>
              </a:lnSpc>
              <a:spcBef>
                <a:spcPts val="0"/>
              </a:spcBef>
              <a:spcAft>
                <a:spcPts val="1000"/>
              </a:spcAft>
              <a:buClr>
                <a:srgbClr val="F3F3F3"/>
              </a:buClr>
              <a:buSzPct val="100000"/>
              <a:buFont typeface="Lato"/>
              <a:buChar char="●"/>
            </a:pPr>
            <a:r>
              <a:rPr lang="en" sz="1500">
                <a:solidFill>
                  <a:srgbClr val="F3F3F3"/>
                </a:solidFill>
                <a:latin typeface="Lato"/>
                <a:ea typeface="Lato"/>
                <a:cs typeface="Lato"/>
                <a:sym typeface="Lato"/>
              </a:rPr>
              <a:t>Utilizing A3967SLB Chip</a:t>
            </a:r>
          </a:p>
          <a:p>
            <a:pPr indent="-323850" lvl="0" marL="457200" rtl="0">
              <a:lnSpc>
                <a:spcPct val="115000"/>
              </a:lnSpc>
              <a:spcBef>
                <a:spcPts val="0"/>
              </a:spcBef>
              <a:spcAft>
                <a:spcPts val="1000"/>
              </a:spcAft>
              <a:buClr>
                <a:srgbClr val="F3F3F3"/>
              </a:buClr>
              <a:buSzPct val="100000"/>
              <a:buFont typeface="Lato"/>
              <a:buChar char="●"/>
            </a:pPr>
            <a:r>
              <a:rPr lang="en" sz="1500">
                <a:solidFill>
                  <a:srgbClr val="F3F3F3"/>
                </a:solidFill>
                <a:latin typeface="Lato"/>
                <a:ea typeface="Lato"/>
                <a:cs typeface="Lato"/>
                <a:sym typeface="Lato"/>
              </a:rPr>
              <a:t>.9 degrees per step</a:t>
            </a:r>
          </a:p>
          <a:p>
            <a:pPr indent="-323850" lvl="0" marL="457200" rtl="0">
              <a:lnSpc>
                <a:spcPct val="115000"/>
              </a:lnSpc>
              <a:spcBef>
                <a:spcPts val="0"/>
              </a:spcBef>
              <a:spcAft>
                <a:spcPts val="1000"/>
              </a:spcAft>
              <a:buClr>
                <a:schemeClr val="lt1"/>
              </a:buClr>
              <a:buSzPct val="100000"/>
              <a:buFont typeface="Lato"/>
              <a:buChar char="●"/>
            </a:pPr>
            <a:r>
              <a:rPr lang="en" sz="1500">
                <a:solidFill>
                  <a:schemeClr val="lt1"/>
                </a:solidFill>
                <a:latin typeface="Lato"/>
                <a:ea typeface="Lato"/>
                <a:cs typeface="Lato"/>
                <a:sym typeface="Lato"/>
              </a:rPr>
              <a:t>Two logic inputs allow for full, half, quarter, and eighth step</a:t>
            </a:r>
          </a:p>
          <a:p>
            <a:pPr indent="-323850" lvl="0" marL="457200" rtl="0">
              <a:lnSpc>
                <a:spcPct val="115000"/>
              </a:lnSpc>
              <a:spcBef>
                <a:spcPts val="0"/>
              </a:spcBef>
              <a:spcAft>
                <a:spcPts val="1000"/>
              </a:spcAft>
              <a:buClr>
                <a:srgbClr val="F3F3F3"/>
              </a:buClr>
              <a:buSzPct val="100000"/>
              <a:buFont typeface="Lato"/>
              <a:buChar char="●"/>
            </a:pPr>
            <a:r>
              <a:rPr lang="en" sz="1500">
                <a:solidFill>
                  <a:srgbClr val="F3F3F3"/>
                </a:solidFill>
                <a:latin typeface="Lato"/>
                <a:ea typeface="Lato"/>
                <a:cs typeface="Lato"/>
                <a:sym typeface="Lato"/>
              </a:rPr>
              <a:t>Did not provide enough current to rotate optical mount</a:t>
            </a:r>
          </a:p>
        </p:txBody>
      </p:sp>
      <p:sp>
        <p:nvSpPr>
          <p:cNvPr id="447" name="Shape 447"/>
          <p:cNvSpPr txBox="1"/>
          <p:nvPr/>
        </p:nvSpPr>
        <p:spPr>
          <a:xfrm>
            <a:off x="5102174" y="4024637"/>
            <a:ext cx="2658600" cy="384000"/>
          </a:xfrm>
          <a:prstGeom prst="rect">
            <a:avLst/>
          </a:prstGeom>
          <a:noFill/>
          <a:ln>
            <a:noFill/>
          </a:ln>
        </p:spPr>
        <p:txBody>
          <a:bodyPr anchorCtr="0" anchor="t" bIns="91425" lIns="91425" rIns="91425" tIns="91425">
            <a:noAutofit/>
          </a:bodyPr>
          <a:lstStyle/>
          <a:p>
            <a:pPr lvl="0" rtl="0" algn="ctr">
              <a:spcBef>
                <a:spcPts val="0"/>
              </a:spcBef>
              <a:buNone/>
            </a:pPr>
            <a:r>
              <a:rPr lang="en" sz="1200">
                <a:solidFill>
                  <a:schemeClr val="lt1"/>
                </a:solidFill>
                <a:latin typeface="Lato"/>
                <a:ea typeface="Lato"/>
                <a:cs typeface="Lato"/>
                <a:sym typeface="Lato"/>
              </a:rPr>
              <a:t>Stepper Motor and Driver</a:t>
            </a:r>
          </a:p>
          <a:p>
            <a:pPr lvl="0" rtl="0" algn="ctr">
              <a:spcBef>
                <a:spcPts val="0"/>
              </a:spcBef>
              <a:buNone/>
            </a:pPr>
            <a:r>
              <a:t/>
            </a:r>
            <a:endParaRPr sz="1200">
              <a:solidFill>
                <a:srgbClr val="FFFFFF"/>
              </a:solidFill>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1" name="Shape 451"/>
        <p:cNvGrpSpPr/>
        <p:nvPr/>
      </p:nvGrpSpPr>
      <p:grpSpPr>
        <a:xfrm>
          <a:off x="0" y="0"/>
          <a:ext cx="0" cy="0"/>
          <a:chOff x="0" y="0"/>
          <a:chExt cx="0" cy="0"/>
        </a:xfrm>
      </p:grpSpPr>
      <p:sp>
        <p:nvSpPr>
          <p:cNvPr id="452" name="Shape 452"/>
          <p:cNvSpPr txBox="1"/>
          <p:nvPr>
            <p:ph type="title"/>
          </p:nvPr>
        </p:nvSpPr>
        <p:spPr>
          <a:xfrm>
            <a:off x="235500" y="238950"/>
            <a:ext cx="6397200" cy="626100"/>
          </a:xfrm>
          <a:prstGeom prst="rect">
            <a:avLst/>
          </a:prstGeom>
        </p:spPr>
        <p:txBody>
          <a:bodyPr anchorCtr="0" anchor="t" bIns="91425" lIns="91425" rIns="91425" tIns="91425">
            <a:noAutofit/>
          </a:bodyPr>
          <a:lstStyle/>
          <a:p>
            <a:pPr lvl="0">
              <a:spcBef>
                <a:spcPts val="0"/>
              </a:spcBef>
              <a:buNone/>
            </a:pPr>
            <a:r>
              <a:rPr lang="en"/>
              <a:t>Motor Drivers</a:t>
            </a:r>
          </a:p>
        </p:txBody>
      </p:sp>
      <p:pic>
        <p:nvPicPr>
          <p:cNvPr descr="enc.jpg" id="453" name="Shape 453"/>
          <p:cNvPicPr preferRelativeResize="0"/>
          <p:nvPr/>
        </p:nvPicPr>
        <p:blipFill rotWithShape="1">
          <a:blip r:embed="rId3">
            <a:alphaModFix/>
          </a:blip>
          <a:srcRect b="17414" l="0" r="0" t="20700"/>
          <a:stretch/>
        </p:blipFill>
        <p:spPr>
          <a:xfrm rot="5400000">
            <a:off x="1224999" y="1241785"/>
            <a:ext cx="2147299" cy="2362552"/>
          </a:xfrm>
          <a:prstGeom prst="rect">
            <a:avLst/>
          </a:prstGeom>
          <a:noFill/>
          <a:ln cap="flat" cmpd="sng" w="28575">
            <a:solidFill>
              <a:srgbClr val="000000"/>
            </a:solidFill>
            <a:prstDash val="solid"/>
            <a:round/>
            <a:headEnd len="med" w="med" type="none"/>
            <a:tailEnd len="med" w="med" type="none"/>
          </a:ln>
        </p:spPr>
      </p:pic>
      <p:sp>
        <p:nvSpPr>
          <p:cNvPr id="454" name="Shape 454"/>
          <p:cNvSpPr txBox="1"/>
          <p:nvPr/>
        </p:nvSpPr>
        <p:spPr>
          <a:xfrm>
            <a:off x="1077200" y="3604875"/>
            <a:ext cx="2442900" cy="376200"/>
          </a:xfrm>
          <a:prstGeom prst="rect">
            <a:avLst/>
          </a:prstGeom>
          <a:noFill/>
          <a:ln>
            <a:noFill/>
          </a:ln>
        </p:spPr>
        <p:txBody>
          <a:bodyPr anchorCtr="0" anchor="t" bIns="91425" lIns="91425" rIns="91425" tIns="91425">
            <a:noAutofit/>
          </a:bodyPr>
          <a:lstStyle/>
          <a:p>
            <a:pPr lvl="0" rtl="0" algn="ctr">
              <a:lnSpc>
                <a:spcPct val="110000"/>
              </a:lnSpc>
              <a:spcBef>
                <a:spcPts val="0"/>
              </a:spcBef>
              <a:spcAft>
                <a:spcPts val="1600"/>
              </a:spcAft>
              <a:buNone/>
            </a:pPr>
            <a:r>
              <a:rPr b="1" lang="en" sz="1000">
                <a:solidFill>
                  <a:srgbClr val="FFFFFF"/>
                </a:solidFill>
                <a:latin typeface="Lato"/>
                <a:ea typeface="Lato"/>
                <a:cs typeface="Lato"/>
                <a:sym typeface="Lato"/>
              </a:rPr>
              <a:t>HiTechnic DC Motor Controller </a:t>
            </a:r>
          </a:p>
        </p:txBody>
      </p:sp>
      <p:sp>
        <p:nvSpPr>
          <p:cNvPr id="455" name="Shape 455"/>
          <p:cNvSpPr txBox="1"/>
          <p:nvPr/>
        </p:nvSpPr>
        <p:spPr>
          <a:xfrm>
            <a:off x="960300" y="3981075"/>
            <a:ext cx="2982900" cy="901200"/>
          </a:xfrm>
          <a:prstGeom prst="rect">
            <a:avLst/>
          </a:prstGeom>
          <a:noFill/>
          <a:ln>
            <a:noFill/>
          </a:ln>
        </p:spPr>
        <p:txBody>
          <a:bodyPr anchorCtr="0" anchor="t" bIns="91425" lIns="91425" rIns="91425" tIns="91425">
            <a:noAutofit/>
          </a:bodyPr>
          <a:lstStyle/>
          <a:p>
            <a:pPr indent="-298450" lvl="0" marL="457200" rtl="0">
              <a:lnSpc>
                <a:spcPct val="115000"/>
              </a:lnSpc>
              <a:spcBef>
                <a:spcPts val="0"/>
              </a:spcBef>
              <a:spcAft>
                <a:spcPts val="1600"/>
              </a:spcAft>
              <a:buClr>
                <a:srgbClr val="FFFFFF"/>
              </a:buClr>
              <a:buSzPct val="100000"/>
              <a:buFont typeface="Lato"/>
              <a:buChar char="●"/>
            </a:pPr>
            <a:r>
              <a:rPr lang="en" sz="1100">
                <a:solidFill>
                  <a:srgbClr val="FFFFFF"/>
                </a:solidFill>
                <a:latin typeface="Lato"/>
                <a:ea typeface="Lato"/>
                <a:cs typeface="Lato"/>
                <a:sym typeface="Lato"/>
              </a:rPr>
              <a:t>Equipped with Encoders</a:t>
            </a:r>
          </a:p>
          <a:p>
            <a:pPr indent="-298450" lvl="0" marL="457200" rtl="0">
              <a:lnSpc>
                <a:spcPct val="115000"/>
              </a:lnSpc>
              <a:spcBef>
                <a:spcPts val="0"/>
              </a:spcBef>
              <a:spcAft>
                <a:spcPts val="1600"/>
              </a:spcAft>
              <a:buClr>
                <a:srgbClr val="FFFFFF"/>
              </a:buClr>
              <a:buSzPct val="100000"/>
              <a:buFont typeface="Lato"/>
              <a:buChar char="●"/>
            </a:pPr>
            <a:r>
              <a:rPr lang="en" sz="1100">
                <a:solidFill>
                  <a:srgbClr val="FFFFFF"/>
                </a:solidFill>
                <a:latin typeface="Lato"/>
                <a:ea typeface="Lato"/>
                <a:cs typeface="Lato"/>
                <a:sym typeface="Lato"/>
              </a:rPr>
              <a:t>Supplies up to 4A with 9-15V input</a:t>
            </a:r>
          </a:p>
          <a:p>
            <a:pPr indent="-298450" lvl="0" marL="457200" rtl="0">
              <a:lnSpc>
                <a:spcPct val="115000"/>
              </a:lnSpc>
              <a:spcBef>
                <a:spcPts val="0"/>
              </a:spcBef>
              <a:spcAft>
                <a:spcPts val="1600"/>
              </a:spcAft>
              <a:buClr>
                <a:srgbClr val="FFFFFF"/>
              </a:buClr>
              <a:buSzPct val="100000"/>
              <a:buFont typeface="Lato"/>
              <a:buChar char="●"/>
            </a:pPr>
            <a:r>
              <a:rPr lang="en" sz="1100">
                <a:solidFill>
                  <a:srgbClr val="FFFFFF"/>
                </a:solidFill>
                <a:latin typeface="Lato"/>
                <a:ea typeface="Lato"/>
                <a:cs typeface="Lato"/>
                <a:sym typeface="Lato"/>
              </a:rPr>
              <a:t>Provides I2C Communication </a:t>
            </a:r>
          </a:p>
          <a:p>
            <a:pPr indent="-298450" lvl="0" marL="457200" rtl="0">
              <a:lnSpc>
                <a:spcPct val="115000"/>
              </a:lnSpc>
              <a:spcBef>
                <a:spcPts val="0"/>
              </a:spcBef>
              <a:spcAft>
                <a:spcPts val="1600"/>
              </a:spcAft>
              <a:buClr>
                <a:srgbClr val="FFFFFF"/>
              </a:buClr>
              <a:buSzPct val="100000"/>
              <a:buFont typeface="Lato"/>
              <a:buChar char="●"/>
            </a:pPr>
            <a:r>
              <a:rPr lang="en" sz="1100">
                <a:solidFill>
                  <a:srgbClr val="FFFFFF"/>
                </a:solidFill>
                <a:latin typeface="Lato"/>
                <a:ea typeface="Lato"/>
                <a:cs typeface="Lato"/>
                <a:sym typeface="Lato"/>
              </a:rPr>
              <a:t>Used for Pan/Tilt of Turret System</a:t>
            </a:r>
          </a:p>
        </p:txBody>
      </p:sp>
      <p:pic>
        <p:nvPicPr>
          <p:cNvPr descr="motorcontroller.jpg" id="456" name="Shape 456"/>
          <p:cNvPicPr preferRelativeResize="0"/>
          <p:nvPr/>
        </p:nvPicPr>
        <p:blipFill rotWithShape="1">
          <a:blip r:embed="rId4">
            <a:alphaModFix/>
          </a:blip>
          <a:srcRect b="21653" l="0" r="0" t="20044"/>
          <a:stretch/>
        </p:blipFill>
        <p:spPr>
          <a:xfrm>
            <a:off x="5264400" y="1349387"/>
            <a:ext cx="2362550" cy="2147343"/>
          </a:xfrm>
          <a:prstGeom prst="rect">
            <a:avLst/>
          </a:prstGeom>
          <a:noFill/>
          <a:ln cap="flat" cmpd="sng" w="28575">
            <a:solidFill>
              <a:srgbClr val="000000"/>
            </a:solidFill>
            <a:prstDash val="solid"/>
            <a:round/>
            <a:headEnd len="med" w="med" type="none"/>
            <a:tailEnd len="med" w="med" type="none"/>
          </a:ln>
        </p:spPr>
      </p:pic>
      <p:sp>
        <p:nvSpPr>
          <p:cNvPr id="457" name="Shape 457"/>
          <p:cNvSpPr txBox="1"/>
          <p:nvPr/>
        </p:nvSpPr>
        <p:spPr>
          <a:xfrm>
            <a:off x="5224225" y="3604875"/>
            <a:ext cx="2442900" cy="376200"/>
          </a:xfrm>
          <a:prstGeom prst="rect">
            <a:avLst/>
          </a:prstGeom>
          <a:noFill/>
          <a:ln>
            <a:noFill/>
          </a:ln>
        </p:spPr>
        <p:txBody>
          <a:bodyPr anchorCtr="0" anchor="t" bIns="91425" lIns="91425" rIns="91425" tIns="91425">
            <a:noAutofit/>
          </a:bodyPr>
          <a:lstStyle/>
          <a:p>
            <a:pPr lvl="0" rtl="0" algn="ctr">
              <a:lnSpc>
                <a:spcPct val="130434"/>
              </a:lnSpc>
              <a:spcBef>
                <a:spcPts val="0"/>
              </a:spcBef>
              <a:spcAft>
                <a:spcPts val="0"/>
              </a:spcAft>
              <a:buNone/>
            </a:pPr>
            <a:r>
              <a:rPr b="1" lang="en" sz="1000">
                <a:solidFill>
                  <a:srgbClr val="FFFFFF"/>
                </a:solidFill>
                <a:latin typeface="Lato"/>
                <a:ea typeface="Lato"/>
                <a:cs typeface="Lato"/>
                <a:sym typeface="Lato"/>
              </a:rPr>
              <a:t>Cytron DC Motor Driver</a:t>
            </a:r>
          </a:p>
        </p:txBody>
      </p:sp>
      <p:sp>
        <p:nvSpPr>
          <p:cNvPr id="458" name="Shape 458"/>
          <p:cNvSpPr txBox="1"/>
          <p:nvPr/>
        </p:nvSpPr>
        <p:spPr>
          <a:xfrm>
            <a:off x="5119225" y="3981075"/>
            <a:ext cx="3857400" cy="1090200"/>
          </a:xfrm>
          <a:prstGeom prst="rect">
            <a:avLst/>
          </a:prstGeom>
          <a:noFill/>
          <a:ln>
            <a:noFill/>
          </a:ln>
        </p:spPr>
        <p:txBody>
          <a:bodyPr anchorCtr="0" anchor="t" bIns="91425" lIns="91425" rIns="91425" tIns="91425">
            <a:noAutofit/>
          </a:bodyPr>
          <a:lstStyle/>
          <a:p>
            <a:pPr indent="-298450" lvl="0" marL="457200" rtl="0">
              <a:lnSpc>
                <a:spcPct val="115000"/>
              </a:lnSpc>
              <a:spcBef>
                <a:spcPts val="0"/>
              </a:spcBef>
              <a:spcAft>
                <a:spcPts val="1600"/>
              </a:spcAft>
              <a:buClr>
                <a:srgbClr val="FFFFFF"/>
              </a:buClr>
              <a:buSzPct val="110000"/>
              <a:buFont typeface="Lato"/>
              <a:buChar char="●"/>
            </a:pPr>
            <a:r>
              <a:rPr lang="en" sz="1000">
                <a:solidFill>
                  <a:srgbClr val="FFFFFF"/>
                </a:solidFill>
                <a:latin typeface="Lato"/>
                <a:ea typeface="Lato"/>
                <a:cs typeface="Lato"/>
                <a:sym typeface="Lato"/>
              </a:rPr>
              <a:t>10A 5-25V Dual Channel Controller</a:t>
            </a:r>
          </a:p>
          <a:p>
            <a:pPr indent="-298450" lvl="0" marL="457200" rtl="0">
              <a:lnSpc>
                <a:spcPct val="115000"/>
              </a:lnSpc>
              <a:spcBef>
                <a:spcPts val="0"/>
              </a:spcBef>
              <a:spcAft>
                <a:spcPts val="1600"/>
              </a:spcAft>
              <a:buClr>
                <a:srgbClr val="FFFFFF"/>
              </a:buClr>
              <a:buSzPct val="100000"/>
              <a:buFont typeface="Lato"/>
              <a:buChar char="●"/>
            </a:pPr>
            <a:r>
              <a:rPr lang="en" sz="1100">
                <a:solidFill>
                  <a:srgbClr val="FFFFFF"/>
                </a:solidFill>
                <a:latin typeface="Lato"/>
                <a:ea typeface="Lato"/>
                <a:cs typeface="Lato"/>
                <a:sym typeface="Lato"/>
              </a:rPr>
              <a:t>DC Motors: 12V, 1.17A</a:t>
            </a:r>
          </a:p>
          <a:p>
            <a:pPr indent="-298450" lvl="0" marL="457200" rtl="0">
              <a:lnSpc>
                <a:spcPct val="115000"/>
              </a:lnSpc>
              <a:spcBef>
                <a:spcPts val="0"/>
              </a:spcBef>
              <a:spcAft>
                <a:spcPts val="1600"/>
              </a:spcAft>
              <a:buClr>
                <a:srgbClr val="FFFFFF"/>
              </a:buClr>
              <a:buSzPct val="100000"/>
              <a:buFont typeface="Lato"/>
              <a:buChar char="●"/>
            </a:pPr>
            <a:r>
              <a:rPr lang="en" sz="1100">
                <a:solidFill>
                  <a:srgbClr val="FFFFFF"/>
                </a:solidFill>
                <a:latin typeface="Lato"/>
                <a:ea typeface="Lato"/>
                <a:cs typeface="Lato"/>
                <a:sym typeface="Lato"/>
              </a:rPr>
              <a:t>Bi-directional control</a:t>
            </a:r>
          </a:p>
          <a:p>
            <a:pPr indent="-298450" lvl="0" marL="457200" rtl="0">
              <a:lnSpc>
                <a:spcPct val="115000"/>
              </a:lnSpc>
              <a:spcBef>
                <a:spcPts val="0"/>
              </a:spcBef>
              <a:spcAft>
                <a:spcPts val="1600"/>
              </a:spcAft>
              <a:buClr>
                <a:srgbClr val="FFFFFF"/>
              </a:buClr>
              <a:buSzPct val="100000"/>
              <a:buFont typeface="Lato"/>
              <a:buChar char="●"/>
            </a:pPr>
            <a:r>
              <a:rPr lang="en" sz="1100">
                <a:solidFill>
                  <a:srgbClr val="FFFFFF"/>
                </a:solidFill>
                <a:latin typeface="Lato"/>
                <a:ea typeface="Lato"/>
                <a:cs typeface="Lato"/>
                <a:sym typeface="Lato"/>
              </a:rPr>
              <a:t>Used for Manual Navigation of System</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2" name="Shape 462"/>
        <p:cNvGrpSpPr/>
        <p:nvPr/>
      </p:nvGrpSpPr>
      <p:grpSpPr>
        <a:xfrm>
          <a:off x="0" y="0"/>
          <a:ext cx="0" cy="0"/>
          <a:chOff x="0" y="0"/>
          <a:chExt cx="0" cy="0"/>
        </a:xfrm>
      </p:grpSpPr>
      <p:sp>
        <p:nvSpPr>
          <p:cNvPr id="463" name="Shape 463"/>
          <p:cNvSpPr txBox="1"/>
          <p:nvPr>
            <p:ph type="title"/>
          </p:nvPr>
        </p:nvSpPr>
        <p:spPr>
          <a:xfrm>
            <a:off x="235500" y="238950"/>
            <a:ext cx="6397200" cy="626100"/>
          </a:xfrm>
          <a:prstGeom prst="rect">
            <a:avLst/>
          </a:prstGeom>
        </p:spPr>
        <p:txBody>
          <a:bodyPr anchorCtr="0" anchor="t" bIns="91425" lIns="91425" rIns="91425" tIns="91425">
            <a:noAutofit/>
          </a:bodyPr>
          <a:lstStyle/>
          <a:p>
            <a:pPr lvl="0" rtl="0">
              <a:spcBef>
                <a:spcPts val="0"/>
              </a:spcBef>
              <a:buNone/>
            </a:pPr>
            <a:r>
              <a:rPr lang="en">
                <a:solidFill>
                  <a:schemeClr val="lt1"/>
                </a:solidFill>
              </a:rPr>
              <a:t>NERF-Blasters</a:t>
            </a:r>
          </a:p>
        </p:txBody>
      </p:sp>
      <p:pic>
        <p:nvPicPr>
          <p:cNvPr descr="FInalBlockv5 (1).png" id="464" name="Shape 464"/>
          <p:cNvPicPr preferRelativeResize="0"/>
          <p:nvPr/>
        </p:nvPicPr>
        <p:blipFill>
          <a:blip r:embed="rId3">
            <a:alphaModFix/>
          </a:blip>
          <a:stretch>
            <a:fillRect/>
          </a:stretch>
        </p:blipFill>
        <p:spPr>
          <a:xfrm>
            <a:off x="321062" y="1103850"/>
            <a:ext cx="8395183" cy="3973650"/>
          </a:xfrm>
          <a:prstGeom prst="rect">
            <a:avLst/>
          </a:prstGeom>
          <a:noFill/>
          <a:ln>
            <a:noFill/>
          </a:ln>
        </p:spPr>
      </p:pic>
      <p:sp>
        <p:nvSpPr>
          <p:cNvPr id="465" name="Shape 465"/>
          <p:cNvSpPr txBox="1"/>
          <p:nvPr/>
        </p:nvSpPr>
        <p:spPr>
          <a:xfrm>
            <a:off x="3654800" y="3745575"/>
            <a:ext cx="2349300" cy="1047300"/>
          </a:xfrm>
          <a:prstGeom prst="rect">
            <a:avLst/>
          </a:prstGeom>
          <a:noFill/>
          <a:ln cap="flat" cmpd="sng" w="38100">
            <a:solidFill>
              <a:srgbClr val="FF00FF"/>
            </a:solidFill>
            <a:prstDash val="solid"/>
            <a:round/>
            <a:headEnd len="med" w="med" type="none"/>
            <a:tailEnd len="med" w="med" type="none"/>
          </a:ln>
        </p:spPr>
        <p:txBody>
          <a:bodyPr anchorCtr="0" anchor="t" bIns="91425" lIns="91425" rIns="91425" tIns="91425">
            <a:noAutofit/>
          </a:bodyPr>
          <a:lstStyle/>
          <a:p>
            <a:pPr lvl="0" rtl="0">
              <a:spcBef>
                <a:spcPts val="0"/>
              </a:spcBef>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9" name="Shape 469"/>
        <p:cNvGrpSpPr/>
        <p:nvPr/>
      </p:nvGrpSpPr>
      <p:grpSpPr>
        <a:xfrm>
          <a:off x="0" y="0"/>
          <a:ext cx="0" cy="0"/>
          <a:chOff x="0" y="0"/>
          <a:chExt cx="0" cy="0"/>
        </a:xfrm>
      </p:grpSpPr>
      <p:sp>
        <p:nvSpPr>
          <p:cNvPr id="470" name="Shape 470"/>
          <p:cNvSpPr txBox="1"/>
          <p:nvPr>
            <p:ph type="title"/>
          </p:nvPr>
        </p:nvSpPr>
        <p:spPr>
          <a:xfrm>
            <a:off x="235500" y="238950"/>
            <a:ext cx="6397200" cy="626100"/>
          </a:xfrm>
          <a:prstGeom prst="rect">
            <a:avLst/>
          </a:prstGeom>
        </p:spPr>
        <p:txBody>
          <a:bodyPr anchorCtr="0" anchor="t" bIns="91425" lIns="91425" rIns="91425" tIns="91425">
            <a:noAutofit/>
          </a:bodyPr>
          <a:lstStyle/>
          <a:p>
            <a:pPr lvl="0">
              <a:spcBef>
                <a:spcPts val="0"/>
              </a:spcBef>
              <a:buNone/>
            </a:pPr>
            <a:r>
              <a:rPr lang="en">
                <a:solidFill>
                  <a:schemeClr val="lt1"/>
                </a:solidFill>
              </a:rPr>
              <a:t>NERF-Blasters</a:t>
            </a:r>
            <a:r>
              <a:rPr lang="en"/>
              <a:t> Selection</a:t>
            </a:r>
          </a:p>
          <a:p>
            <a:pPr lvl="0">
              <a:spcBef>
                <a:spcPts val="0"/>
              </a:spcBef>
              <a:buNone/>
            </a:pPr>
            <a:r>
              <a:t/>
            </a:r>
            <a:endParaRPr/>
          </a:p>
        </p:txBody>
      </p:sp>
      <p:graphicFrame>
        <p:nvGraphicFramePr>
          <p:cNvPr id="471" name="Shape 471"/>
          <p:cNvGraphicFramePr/>
          <p:nvPr/>
        </p:nvGraphicFramePr>
        <p:xfrm>
          <a:off x="320112" y="1280400"/>
          <a:ext cx="3000000" cy="3000000"/>
        </p:xfrm>
        <a:graphic>
          <a:graphicData uri="http://schemas.openxmlformats.org/drawingml/2006/table">
            <a:tbl>
              <a:tblPr>
                <a:noFill/>
                <a:tableStyleId>{D68E27C2-9DAC-4C6A-90DE-5F0DDB82FAA4}</a:tableStyleId>
              </a:tblPr>
              <a:tblGrid>
                <a:gridCol w="2893275"/>
                <a:gridCol w="1267100"/>
                <a:gridCol w="1447800"/>
                <a:gridCol w="1568250"/>
                <a:gridCol w="1327350"/>
              </a:tblGrid>
              <a:tr h="381000">
                <a:tc>
                  <a:txBody>
                    <a:bodyPr>
                      <a:noAutofit/>
                    </a:bodyPr>
                    <a:lstStyle/>
                    <a:p>
                      <a:pPr lvl="0" algn="ctr">
                        <a:spcBef>
                          <a:spcPts val="0"/>
                        </a:spcBef>
                        <a:buNone/>
                      </a:pPr>
                      <a:r>
                        <a:rPr b="1" lang="en">
                          <a:solidFill>
                            <a:srgbClr val="FFFFFF"/>
                          </a:solidFill>
                          <a:latin typeface="Lato"/>
                          <a:ea typeface="Lato"/>
                          <a:cs typeface="Lato"/>
                          <a:sym typeface="Lato"/>
                        </a:rPr>
                        <a:t>Name</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FFFFFF"/>
                      </a:solidFill>
                      <a:prstDash val="solid"/>
                      <a:round/>
                      <a:headEnd len="med" w="med" type="none"/>
                      <a:tailEnd len="med" w="med" type="none"/>
                    </a:lnB>
                    <a:solidFill>
                      <a:srgbClr val="800000">
                        <a:alpha val="87840"/>
                      </a:srgbClr>
                    </a:solidFill>
                  </a:tcPr>
                </a:tc>
                <a:tc>
                  <a:txBody>
                    <a:bodyPr>
                      <a:noAutofit/>
                    </a:bodyPr>
                    <a:lstStyle/>
                    <a:p>
                      <a:pPr lvl="0" algn="ctr">
                        <a:spcBef>
                          <a:spcPts val="0"/>
                        </a:spcBef>
                        <a:buNone/>
                      </a:pPr>
                      <a:r>
                        <a:rPr b="1" lang="en">
                          <a:solidFill>
                            <a:srgbClr val="FFFFFF"/>
                          </a:solidFill>
                          <a:latin typeface="Lato"/>
                          <a:ea typeface="Lato"/>
                          <a:cs typeface="Lato"/>
                          <a:sym typeface="Lato"/>
                        </a:rPr>
                        <a:t>Ammo Type</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FFFFFF"/>
                      </a:solidFill>
                      <a:prstDash val="solid"/>
                      <a:round/>
                      <a:headEnd len="med" w="med" type="none"/>
                      <a:tailEnd len="med" w="med" type="none"/>
                    </a:lnB>
                    <a:solidFill>
                      <a:srgbClr val="800000">
                        <a:alpha val="87840"/>
                      </a:srgbClr>
                    </a:solidFill>
                  </a:tcPr>
                </a:tc>
                <a:tc>
                  <a:txBody>
                    <a:bodyPr>
                      <a:noAutofit/>
                    </a:bodyPr>
                    <a:lstStyle/>
                    <a:p>
                      <a:pPr lvl="0" algn="ctr">
                        <a:spcBef>
                          <a:spcPts val="0"/>
                        </a:spcBef>
                        <a:buNone/>
                      </a:pPr>
                      <a:r>
                        <a:rPr b="1" lang="en">
                          <a:solidFill>
                            <a:srgbClr val="FFFFFF"/>
                          </a:solidFill>
                          <a:latin typeface="Lato"/>
                          <a:ea typeface="Lato"/>
                          <a:cs typeface="Lato"/>
                          <a:sym typeface="Lato"/>
                        </a:rPr>
                        <a:t>0-Angle Range</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FFFFFF"/>
                      </a:solidFill>
                      <a:prstDash val="solid"/>
                      <a:round/>
                      <a:headEnd len="med" w="med" type="none"/>
                      <a:tailEnd len="med" w="med" type="none"/>
                    </a:lnB>
                    <a:solidFill>
                      <a:srgbClr val="800000">
                        <a:alpha val="87840"/>
                      </a:srgbClr>
                    </a:solidFill>
                  </a:tcPr>
                </a:tc>
                <a:tc>
                  <a:txBody>
                    <a:bodyPr>
                      <a:noAutofit/>
                    </a:bodyPr>
                    <a:lstStyle/>
                    <a:p>
                      <a:pPr lvl="0" algn="ctr">
                        <a:spcBef>
                          <a:spcPts val="0"/>
                        </a:spcBef>
                        <a:buNone/>
                      </a:pPr>
                      <a:r>
                        <a:rPr b="1" lang="en">
                          <a:solidFill>
                            <a:srgbClr val="FFFFFF"/>
                          </a:solidFill>
                          <a:latin typeface="Lato"/>
                          <a:ea typeface="Lato"/>
                          <a:cs typeface="Lato"/>
                          <a:sym typeface="Lato"/>
                        </a:rPr>
                        <a:t>Velocity</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FFFFFF"/>
                      </a:solidFill>
                      <a:prstDash val="solid"/>
                      <a:round/>
                      <a:headEnd len="med" w="med" type="none"/>
                      <a:tailEnd len="med" w="med" type="none"/>
                    </a:lnB>
                    <a:solidFill>
                      <a:srgbClr val="800000">
                        <a:alpha val="87840"/>
                      </a:srgbClr>
                    </a:solidFill>
                  </a:tcPr>
                </a:tc>
                <a:tc>
                  <a:txBody>
                    <a:bodyPr>
                      <a:noAutofit/>
                    </a:bodyPr>
                    <a:lstStyle/>
                    <a:p>
                      <a:pPr lvl="0" algn="ctr">
                        <a:spcBef>
                          <a:spcPts val="0"/>
                        </a:spcBef>
                        <a:buNone/>
                      </a:pPr>
                      <a:r>
                        <a:rPr b="1" lang="en">
                          <a:solidFill>
                            <a:srgbClr val="FFFFFF"/>
                          </a:solidFill>
                          <a:latin typeface="Lato"/>
                          <a:ea typeface="Lato"/>
                          <a:cs typeface="Lato"/>
                          <a:sym typeface="Lato"/>
                        </a:rPr>
                        <a:t>Price</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FFFFFF"/>
                      </a:solidFill>
                      <a:prstDash val="solid"/>
                      <a:round/>
                      <a:headEnd len="med" w="med" type="none"/>
                      <a:tailEnd len="med" w="med" type="none"/>
                    </a:lnB>
                    <a:solidFill>
                      <a:srgbClr val="800000">
                        <a:alpha val="87840"/>
                      </a:srgbClr>
                    </a:solidFill>
                  </a:tcPr>
                </a:tc>
              </a:tr>
              <a:tr h="381000">
                <a:tc>
                  <a:txBody>
                    <a:bodyPr>
                      <a:noAutofit/>
                    </a:bodyPr>
                    <a:lstStyle/>
                    <a:p>
                      <a:pPr lvl="0">
                        <a:spcBef>
                          <a:spcPts val="0"/>
                        </a:spcBef>
                        <a:buNone/>
                      </a:pPr>
                      <a:r>
                        <a:rPr lang="en">
                          <a:solidFill>
                            <a:srgbClr val="FFFFFF"/>
                          </a:solidFill>
                          <a:latin typeface="Lato"/>
                          <a:ea typeface="Lato"/>
                          <a:cs typeface="Lato"/>
                          <a:sym typeface="Lato"/>
                        </a:rPr>
                        <a:t>Rival Zeus MXV-1200 Battle Gun</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a:txBody>
                    <a:bodyPr>
                      <a:noAutofit/>
                    </a:bodyPr>
                    <a:lstStyle/>
                    <a:p>
                      <a:pPr lvl="0">
                        <a:spcBef>
                          <a:spcPts val="0"/>
                        </a:spcBef>
                        <a:buNone/>
                      </a:pPr>
                      <a:r>
                        <a:rPr lang="en">
                          <a:solidFill>
                            <a:srgbClr val="FFFFFF"/>
                          </a:solidFill>
                          <a:latin typeface="Lato"/>
                          <a:ea typeface="Lato"/>
                          <a:cs typeface="Lato"/>
                          <a:sym typeface="Lato"/>
                        </a:rPr>
                        <a:t>Ball</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a:txBody>
                    <a:bodyPr>
                      <a:noAutofit/>
                    </a:bodyPr>
                    <a:lstStyle/>
                    <a:p>
                      <a:pPr lvl="0">
                        <a:spcBef>
                          <a:spcPts val="0"/>
                        </a:spcBef>
                        <a:buNone/>
                      </a:pPr>
                      <a:r>
                        <a:rPr lang="en">
                          <a:solidFill>
                            <a:srgbClr val="FFFFFF"/>
                          </a:solidFill>
                          <a:latin typeface="Lato"/>
                          <a:ea typeface="Lato"/>
                          <a:cs typeface="Lato"/>
                          <a:sym typeface="Lato"/>
                        </a:rPr>
                        <a:t>65-75 feet</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a:txBody>
                    <a:bodyPr>
                      <a:noAutofit/>
                    </a:bodyPr>
                    <a:lstStyle/>
                    <a:p>
                      <a:pPr lvl="0">
                        <a:spcBef>
                          <a:spcPts val="0"/>
                        </a:spcBef>
                        <a:buNone/>
                      </a:pPr>
                      <a:r>
                        <a:rPr lang="en">
                          <a:solidFill>
                            <a:srgbClr val="FFFFFF"/>
                          </a:solidFill>
                          <a:latin typeface="Lato"/>
                          <a:ea typeface="Lato"/>
                          <a:cs typeface="Lato"/>
                          <a:sym typeface="Lato"/>
                        </a:rPr>
                        <a:t>100 feet/second</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a:txBody>
                    <a:bodyPr>
                      <a:noAutofit/>
                    </a:bodyPr>
                    <a:lstStyle/>
                    <a:p>
                      <a:pPr lvl="0">
                        <a:spcBef>
                          <a:spcPts val="0"/>
                        </a:spcBef>
                        <a:buNone/>
                      </a:pPr>
                      <a:r>
                        <a:rPr lang="en">
                          <a:solidFill>
                            <a:srgbClr val="FFFFFF"/>
                          </a:solidFill>
                          <a:latin typeface="Lato"/>
                          <a:ea typeface="Lato"/>
                          <a:cs typeface="Lato"/>
                          <a:sym typeface="Lato"/>
                        </a:rPr>
                        <a:t>$39.99</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r>
              <a:tr h="381000">
                <a:tc>
                  <a:txBody>
                    <a:bodyPr>
                      <a:noAutofit/>
                    </a:bodyPr>
                    <a:lstStyle/>
                    <a:p>
                      <a:pPr lvl="0">
                        <a:spcBef>
                          <a:spcPts val="0"/>
                        </a:spcBef>
                        <a:buNone/>
                      </a:pPr>
                      <a:r>
                        <a:rPr lang="en">
                          <a:solidFill>
                            <a:schemeClr val="lt1"/>
                          </a:solidFill>
                          <a:latin typeface="Lato"/>
                          <a:ea typeface="Lato"/>
                          <a:cs typeface="Lato"/>
                          <a:sym typeface="Lato"/>
                        </a:rPr>
                        <a:t>Rival Khaos MXVI-4000</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a:txBody>
                    <a:bodyPr>
                      <a:noAutofit/>
                    </a:bodyPr>
                    <a:lstStyle/>
                    <a:p>
                      <a:pPr lvl="0">
                        <a:spcBef>
                          <a:spcPts val="0"/>
                        </a:spcBef>
                        <a:buNone/>
                      </a:pPr>
                      <a:r>
                        <a:rPr lang="en">
                          <a:solidFill>
                            <a:srgbClr val="FFFFFF"/>
                          </a:solidFill>
                          <a:latin typeface="Lato"/>
                          <a:ea typeface="Lato"/>
                          <a:cs typeface="Lato"/>
                          <a:sym typeface="Lato"/>
                        </a:rPr>
                        <a:t>Ball</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a:txBody>
                    <a:bodyPr>
                      <a:noAutofit/>
                    </a:bodyPr>
                    <a:lstStyle/>
                    <a:p>
                      <a:pPr lvl="0">
                        <a:spcBef>
                          <a:spcPts val="0"/>
                        </a:spcBef>
                        <a:buNone/>
                      </a:pPr>
                      <a:r>
                        <a:rPr lang="en">
                          <a:solidFill>
                            <a:srgbClr val="FFFFFF"/>
                          </a:solidFill>
                          <a:latin typeface="Lato"/>
                          <a:ea typeface="Lato"/>
                          <a:cs typeface="Lato"/>
                          <a:sym typeface="Lato"/>
                        </a:rPr>
                        <a:t>65-75</a:t>
                      </a:r>
                      <a:r>
                        <a:rPr lang="en">
                          <a:solidFill>
                            <a:srgbClr val="FFFFFF"/>
                          </a:solidFill>
                          <a:latin typeface="Lato"/>
                          <a:ea typeface="Lato"/>
                          <a:cs typeface="Lato"/>
                          <a:sym typeface="Lato"/>
                        </a:rPr>
                        <a:t> feet</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a:txBody>
                    <a:bodyPr>
                      <a:noAutofit/>
                    </a:bodyPr>
                    <a:lstStyle/>
                    <a:p>
                      <a:pPr lvl="0">
                        <a:spcBef>
                          <a:spcPts val="0"/>
                        </a:spcBef>
                        <a:buNone/>
                      </a:pPr>
                      <a:r>
                        <a:rPr lang="en">
                          <a:solidFill>
                            <a:srgbClr val="FFFFFF"/>
                          </a:solidFill>
                          <a:latin typeface="Lato"/>
                          <a:ea typeface="Lato"/>
                          <a:cs typeface="Lato"/>
                          <a:sym typeface="Lato"/>
                        </a:rPr>
                        <a:t>100 </a:t>
                      </a:r>
                      <a:r>
                        <a:rPr lang="en">
                          <a:solidFill>
                            <a:srgbClr val="FFFFFF"/>
                          </a:solidFill>
                          <a:latin typeface="Lato"/>
                          <a:ea typeface="Lato"/>
                          <a:cs typeface="Lato"/>
                          <a:sym typeface="Lato"/>
                        </a:rPr>
                        <a:t> </a:t>
                      </a:r>
                      <a:r>
                        <a:rPr lang="en">
                          <a:solidFill>
                            <a:srgbClr val="FFFFFF"/>
                          </a:solidFill>
                          <a:latin typeface="Lato"/>
                          <a:ea typeface="Lato"/>
                          <a:cs typeface="Lato"/>
                          <a:sym typeface="Lato"/>
                        </a:rPr>
                        <a:t>feet/second</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a:txBody>
                    <a:bodyPr>
                      <a:noAutofit/>
                    </a:bodyPr>
                    <a:lstStyle/>
                    <a:p>
                      <a:pPr lvl="0">
                        <a:spcBef>
                          <a:spcPts val="0"/>
                        </a:spcBef>
                        <a:buNone/>
                      </a:pPr>
                      <a:r>
                        <a:rPr lang="en">
                          <a:solidFill>
                            <a:srgbClr val="FFFFFF"/>
                          </a:solidFill>
                          <a:latin typeface="Lato"/>
                          <a:ea typeface="Lato"/>
                          <a:cs typeface="Lato"/>
                          <a:sym typeface="Lato"/>
                        </a:rPr>
                        <a:t>$62.99</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r>
              <a:tr h="381000">
                <a:tc>
                  <a:txBody>
                    <a:bodyPr>
                      <a:noAutofit/>
                    </a:bodyPr>
                    <a:lstStyle/>
                    <a:p>
                      <a:pPr lvl="0">
                        <a:spcBef>
                          <a:spcPts val="0"/>
                        </a:spcBef>
                        <a:buNone/>
                      </a:pPr>
                      <a:r>
                        <a:rPr lang="en">
                          <a:solidFill>
                            <a:srgbClr val="FFFFFF"/>
                          </a:solidFill>
                          <a:latin typeface="Lato"/>
                          <a:ea typeface="Lato"/>
                          <a:cs typeface="Lato"/>
                          <a:sym typeface="Lato"/>
                        </a:rPr>
                        <a:t>N-Strike Elite Rampage</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a:txBody>
                    <a:bodyPr>
                      <a:noAutofit/>
                    </a:bodyPr>
                    <a:lstStyle/>
                    <a:p>
                      <a:pPr lvl="0">
                        <a:spcBef>
                          <a:spcPts val="0"/>
                        </a:spcBef>
                        <a:buNone/>
                      </a:pPr>
                      <a:r>
                        <a:rPr lang="en">
                          <a:solidFill>
                            <a:srgbClr val="FFFFFF"/>
                          </a:solidFill>
                          <a:latin typeface="Lato"/>
                          <a:ea typeface="Lato"/>
                          <a:cs typeface="Lato"/>
                          <a:sym typeface="Lato"/>
                        </a:rPr>
                        <a:t>Dart</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a:txBody>
                    <a:bodyPr>
                      <a:noAutofit/>
                    </a:bodyPr>
                    <a:lstStyle/>
                    <a:p>
                      <a:pPr lvl="0">
                        <a:spcBef>
                          <a:spcPts val="0"/>
                        </a:spcBef>
                        <a:buNone/>
                      </a:pPr>
                      <a:r>
                        <a:rPr lang="en">
                          <a:solidFill>
                            <a:srgbClr val="FFFFFF"/>
                          </a:solidFill>
                          <a:latin typeface="Lato"/>
                          <a:ea typeface="Lato"/>
                          <a:cs typeface="Lato"/>
                          <a:sym typeface="Lato"/>
                        </a:rPr>
                        <a:t>50 feet</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a:txBody>
                    <a:bodyPr>
                      <a:noAutofit/>
                    </a:bodyPr>
                    <a:lstStyle/>
                    <a:p>
                      <a:pPr lvl="0">
                        <a:spcBef>
                          <a:spcPts val="0"/>
                        </a:spcBef>
                        <a:buNone/>
                      </a:pPr>
                      <a:r>
                        <a:rPr lang="en">
                          <a:solidFill>
                            <a:srgbClr val="FFFFFF"/>
                          </a:solidFill>
                          <a:latin typeface="Lato"/>
                          <a:ea typeface="Lato"/>
                          <a:cs typeface="Lato"/>
                          <a:sym typeface="Lato"/>
                        </a:rPr>
                        <a:t>50</a:t>
                      </a:r>
                      <a:r>
                        <a:rPr lang="en">
                          <a:solidFill>
                            <a:srgbClr val="FFFFFF"/>
                          </a:solidFill>
                          <a:latin typeface="Lato"/>
                          <a:ea typeface="Lato"/>
                          <a:cs typeface="Lato"/>
                          <a:sym typeface="Lato"/>
                        </a:rPr>
                        <a:t> feet/second</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a:txBody>
                    <a:bodyPr>
                      <a:noAutofit/>
                    </a:bodyPr>
                    <a:lstStyle/>
                    <a:p>
                      <a:pPr lvl="0">
                        <a:spcBef>
                          <a:spcPts val="0"/>
                        </a:spcBef>
                        <a:buNone/>
                      </a:pPr>
                      <a:r>
                        <a:rPr lang="en">
                          <a:solidFill>
                            <a:srgbClr val="FFFFFF"/>
                          </a:solidFill>
                          <a:latin typeface="Lato"/>
                          <a:ea typeface="Lato"/>
                          <a:cs typeface="Lato"/>
                          <a:sym typeface="Lato"/>
                        </a:rPr>
                        <a:t>$31.99</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r>
              <a:tr h="381000">
                <a:tc>
                  <a:txBody>
                    <a:bodyPr>
                      <a:noAutofit/>
                    </a:bodyPr>
                    <a:lstStyle/>
                    <a:p>
                      <a:pPr lvl="0">
                        <a:spcBef>
                          <a:spcPts val="0"/>
                        </a:spcBef>
                        <a:buNone/>
                      </a:pPr>
                      <a:r>
                        <a:rPr lang="en">
                          <a:solidFill>
                            <a:srgbClr val="FFFFFF"/>
                          </a:solidFill>
                          <a:latin typeface="Lato"/>
                          <a:ea typeface="Lato"/>
                          <a:cs typeface="Lato"/>
                          <a:sym typeface="Lato"/>
                        </a:rPr>
                        <a:t>Rapidstrike CS-18</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a:txBody>
                    <a:bodyPr>
                      <a:noAutofit/>
                    </a:bodyPr>
                    <a:lstStyle/>
                    <a:p>
                      <a:pPr lvl="0">
                        <a:spcBef>
                          <a:spcPts val="0"/>
                        </a:spcBef>
                        <a:buNone/>
                      </a:pPr>
                      <a:r>
                        <a:rPr lang="en">
                          <a:solidFill>
                            <a:srgbClr val="FFFFFF"/>
                          </a:solidFill>
                          <a:latin typeface="Lato"/>
                          <a:ea typeface="Lato"/>
                          <a:cs typeface="Lato"/>
                          <a:sym typeface="Lato"/>
                        </a:rPr>
                        <a:t>Dart</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a:txBody>
                    <a:bodyPr>
                      <a:noAutofit/>
                    </a:bodyPr>
                    <a:lstStyle/>
                    <a:p>
                      <a:pPr lvl="0">
                        <a:spcBef>
                          <a:spcPts val="0"/>
                        </a:spcBef>
                        <a:buNone/>
                      </a:pPr>
                      <a:r>
                        <a:rPr lang="en">
                          <a:solidFill>
                            <a:srgbClr val="FFFFFF"/>
                          </a:solidFill>
                          <a:latin typeface="Lato"/>
                          <a:ea typeface="Lato"/>
                          <a:cs typeface="Lato"/>
                          <a:sym typeface="Lato"/>
                        </a:rPr>
                        <a:t>55 feet</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a:txBody>
                    <a:bodyPr>
                      <a:noAutofit/>
                    </a:bodyPr>
                    <a:lstStyle/>
                    <a:p>
                      <a:pPr lvl="0">
                        <a:spcBef>
                          <a:spcPts val="0"/>
                        </a:spcBef>
                        <a:buNone/>
                      </a:pPr>
                      <a:r>
                        <a:rPr lang="en">
                          <a:solidFill>
                            <a:srgbClr val="FFFFFF"/>
                          </a:solidFill>
                          <a:latin typeface="Lato"/>
                          <a:ea typeface="Lato"/>
                          <a:cs typeface="Lato"/>
                          <a:sym typeface="Lato"/>
                        </a:rPr>
                        <a:t>75 </a:t>
                      </a:r>
                      <a:r>
                        <a:rPr lang="en">
                          <a:solidFill>
                            <a:srgbClr val="FFFFFF"/>
                          </a:solidFill>
                          <a:latin typeface="Lato"/>
                          <a:ea typeface="Lato"/>
                          <a:cs typeface="Lato"/>
                          <a:sym typeface="Lato"/>
                        </a:rPr>
                        <a:t>feet/second</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a:txBody>
                    <a:bodyPr>
                      <a:noAutofit/>
                    </a:bodyPr>
                    <a:lstStyle/>
                    <a:p>
                      <a:pPr lvl="0">
                        <a:spcBef>
                          <a:spcPts val="0"/>
                        </a:spcBef>
                        <a:buNone/>
                      </a:pPr>
                      <a:r>
                        <a:rPr lang="en">
                          <a:solidFill>
                            <a:srgbClr val="FFFFFF"/>
                          </a:solidFill>
                          <a:latin typeface="Lato"/>
                          <a:ea typeface="Lato"/>
                          <a:cs typeface="Lato"/>
                          <a:sym typeface="Lato"/>
                        </a:rPr>
                        <a:t>$39.99</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r>
            </a:tbl>
          </a:graphicData>
        </a:graphic>
      </p:graphicFrame>
      <p:sp>
        <p:nvSpPr>
          <p:cNvPr id="472" name="Shape 472"/>
          <p:cNvSpPr txBox="1"/>
          <p:nvPr/>
        </p:nvSpPr>
        <p:spPr>
          <a:xfrm>
            <a:off x="1568225" y="4687550"/>
            <a:ext cx="1825500" cy="381600"/>
          </a:xfrm>
          <a:prstGeom prst="rect">
            <a:avLst/>
          </a:prstGeom>
          <a:noFill/>
          <a:ln>
            <a:noFill/>
          </a:ln>
        </p:spPr>
        <p:txBody>
          <a:bodyPr anchorCtr="0" anchor="t" bIns="91425" lIns="91425" rIns="91425" tIns="91425">
            <a:noAutofit/>
          </a:bodyPr>
          <a:lstStyle/>
          <a:p>
            <a:pPr lvl="0" rtl="0">
              <a:spcBef>
                <a:spcPts val="0"/>
              </a:spcBef>
              <a:buNone/>
            </a:pPr>
            <a:r>
              <a:rPr lang="en">
                <a:solidFill>
                  <a:srgbClr val="FFFFFF"/>
                </a:solidFill>
                <a:latin typeface="Lato"/>
                <a:ea typeface="Lato"/>
                <a:cs typeface="Lato"/>
                <a:sym typeface="Lato"/>
              </a:rPr>
              <a:t>Rapidstrike CS-18</a:t>
            </a:r>
          </a:p>
          <a:p>
            <a:pPr lvl="0" rtl="0">
              <a:spcBef>
                <a:spcPts val="0"/>
              </a:spcBef>
              <a:buNone/>
            </a:pPr>
            <a:r>
              <a:t/>
            </a:r>
            <a:endParaRPr>
              <a:latin typeface="Lato"/>
              <a:ea typeface="Lato"/>
              <a:cs typeface="Lato"/>
              <a:sym typeface="Lato"/>
            </a:endParaRPr>
          </a:p>
        </p:txBody>
      </p:sp>
      <p:sp>
        <p:nvSpPr>
          <p:cNvPr id="473" name="Shape 473"/>
          <p:cNvSpPr txBox="1"/>
          <p:nvPr/>
        </p:nvSpPr>
        <p:spPr>
          <a:xfrm>
            <a:off x="5860350" y="4687550"/>
            <a:ext cx="2052300" cy="381600"/>
          </a:xfrm>
          <a:prstGeom prst="rect">
            <a:avLst/>
          </a:prstGeom>
          <a:noFill/>
          <a:ln>
            <a:noFill/>
          </a:ln>
        </p:spPr>
        <p:txBody>
          <a:bodyPr anchorCtr="0" anchor="t" bIns="91425" lIns="91425" rIns="91425" tIns="91425">
            <a:noAutofit/>
          </a:bodyPr>
          <a:lstStyle/>
          <a:p>
            <a:pPr lvl="0" rtl="0">
              <a:spcBef>
                <a:spcPts val="0"/>
              </a:spcBef>
              <a:buNone/>
            </a:pPr>
            <a:r>
              <a:rPr lang="en">
                <a:solidFill>
                  <a:srgbClr val="FFFFFF"/>
                </a:solidFill>
                <a:latin typeface="Lato"/>
                <a:ea typeface="Lato"/>
                <a:cs typeface="Lato"/>
                <a:sym typeface="Lato"/>
              </a:rPr>
              <a:t>Rival Khaos MXVI-4000</a:t>
            </a:r>
          </a:p>
        </p:txBody>
      </p:sp>
      <p:pic>
        <p:nvPicPr>
          <p:cNvPr descr="Nerf Rival Chaos.png" id="474" name="Shape 474"/>
          <p:cNvPicPr preferRelativeResize="0"/>
          <p:nvPr/>
        </p:nvPicPr>
        <p:blipFill rotWithShape="1">
          <a:blip r:embed="rId3">
            <a:alphaModFix/>
          </a:blip>
          <a:srcRect b="25578" l="0" r="0" t="0"/>
          <a:stretch/>
        </p:blipFill>
        <p:spPr>
          <a:xfrm>
            <a:off x="5479775" y="3242400"/>
            <a:ext cx="2649799" cy="1438074"/>
          </a:xfrm>
          <a:prstGeom prst="rect">
            <a:avLst/>
          </a:prstGeom>
          <a:noFill/>
          <a:ln>
            <a:noFill/>
          </a:ln>
        </p:spPr>
      </p:pic>
      <p:pic>
        <p:nvPicPr>
          <p:cNvPr descr="Picture7.png" id="475" name="Shape 475"/>
          <p:cNvPicPr preferRelativeResize="0"/>
          <p:nvPr/>
        </p:nvPicPr>
        <p:blipFill rotWithShape="1">
          <a:blip r:embed="rId4">
            <a:alphaModFix/>
          </a:blip>
          <a:srcRect b="11738" l="0" r="0" t="0"/>
          <a:stretch/>
        </p:blipFill>
        <p:spPr>
          <a:xfrm>
            <a:off x="1063774" y="3403125"/>
            <a:ext cx="2565226" cy="13357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9" name="Shape 479"/>
        <p:cNvGrpSpPr/>
        <p:nvPr/>
      </p:nvGrpSpPr>
      <p:grpSpPr>
        <a:xfrm>
          <a:off x="0" y="0"/>
          <a:ext cx="0" cy="0"/>
          <a:chOff x="0" y="0"/>
          <a:chExt cx="0" cy="0"/>
        </a:xfrm>
      </p:grpSpPr>
      <p:sp>
        <p:nvSpPr>
          <p:cNvPr id="480" name="Shape 480"/>
          <p:cNvSpPr txBox="1"/>
          <p:nvPr>
            <p:ph type="title"/>
          </p:nvPr>
        </p:nvSpPr>
        <p:spPr>
          <a:xfrm>
            <a:off x="235500" y="238950"/>
            <a:ext cx="6397200" cy="626100"/>
          </a:xfrm>
          <a:prstGeom prst="rect">
            <a:avLst/>
          </a:prstGeom>
        </p:spPr>
        <p:txBody>
          <a:bodyPr anchorCtr="0" anchor="t" bIns="91425" lIns="91425" rIns="91425" tIns="91425">
            <a:noAutofit/>
          </a:bodyPr>
          <a:lstStyle/>
          <a:p>
            <a:pPr lvl="0">
              <a:spcBef>
                <a:spcPts val="0"/>
              </a:spcBef>
              <a:buNone/>
            </a:pPr>
            <a:r>
              <a:rPr lang="en"/>
              <a:t>Initial Nerf Blaster Selection</a:t>
            </a:r>
          </a:p>
        </p:txBody>
      </p:sp>
      <p:pic>
        <p:nvPicPr>
          <p:cNvPr id="481" name="Shape 481"/>
          <p:cNvPicPr preferRelativeResize="0"/>
          <p:nvPr/>
        </p:nvPicPr>
        <p:blipFill rotWithShape="1">
          <a:blip r:embed="rId3">
            <a:alphaModFix/>
          </a:blip>
          <a:srcRect b="6692" l="941" r="0" t="8266"/>
          <a:stretch/>
        </p:blipFill>
        <p:spPr>
          <a:xfrm rot="10800000">
            <a:off x="6172230" y="1330037"/>
            <a:ext cx="2712000" cy="1701725"/>
          </a:xfrm>
          <a:prstGeom prst="rect">
            <a:avLst/>
          </a:prstGeom>
          <a:noFill/>
          <a:ln cap="flat" cmpd="sng" w="28575">
            <a:solidFill>
              <a:srgbClr val="000000"/>
            </a:solidFill>
            <a:prstDash val="solid"/>
            <a:round/>
            <a:headEnd len="med" w="med" type="none"/>
            <a:tailEnd len="med" w="med" type="none"/>
          </a:ln>
        </p:spPr>
      </p:pic>
      <p:sp>
        <p:nvSpPr>
          <p:cNvPr id="482" name="Shape 482"/>
          <p:cNvSpPr txBox="1"/>
          <p:nvPr/>
        </p:nvSpPr>
        <p:spPr>
          <a:xfrm>
            <a:off x="456850" y="1231854"/>
            <a:ext cx="4377600" cy="1898100"/>
          </a:xfrm>
          <a:prstGeom prst="rect">
            <a:avLst/>
          </a:prstGeom>
          <a:noFill/>
          <a:ln>
            <a:noFill/>
          </a:ln>
        </p:spPr>
        <p:txBody>
          <a:bodyPr anchorCtr="0" anchor="t" bIns="91425" lIns="91425" rIns="91425" tIns="91425">
            <a:noAutofit/>
          </a:bodyPr>
          <a:lstStyle/>
          <a:p>
            <a:pPr lvl="0" rtl="0">
              <a:lnSpc>
                <a:spcPct val="150000"/>
              </a:lnSpc>
              <a:spcBef>
                <a:spcPts val="0"/>
              </a:spcBef>
              <a:buNone/>
            </a:pPr>
            <a:r>
              <a:rPr b="1" lang="en">
                <a:solidFill>
                  <a:srgbClr val="FFFFFF"/>
                </a:solidFill>
                <a:latin typeface="Lato"/>
                <a:ea typeface="Lato"/>
                <a:cs typeface="Lato"/>
                <a:sym typeface="Lato"/>
              </a:rPr>
              <a:t>Rival Zeus MXV-1200</a:t>
            </a:r>
          </a:p>
          <a:p>
            <a:pPr indent="-228600" lvl="1" marL="914400" rtl="0">
              <a:lnSpc>
                <a:spcPct val="115000"/>
              </a:lnSpc>
              <a:spcBef>
                <a:spcPts val="0"/>
              </a:spcBef>
              <a:spcAft>
                <a:spcPts val="1000"/>
              </a:spcAft>
              <a:buClr>
                <a:srgbClr val="F3F3F3"/>
              </a:buClr>
              <a:buFont typeface="Lato"/>
              <a:buChar char="●"/>
            </a:pPr>
            <a:r>
              <a:rPr lang="en">
                <a:solidFill>
                  <a:srgbClr val="F3F3F3"/>
                </a:solidFill>
                <a:latin typeface="Lato"/>
                <a:ea typeface="Lato"/>
                <a:cs typeface="Lato"/>
                <a:sym typeface="Lato"/>
              </a:rPr>
              <a:t>50 Nerf Balls with Custom Feeder</a:t>
            </a:r>
          </a:p>
          <a:p>
            <a:pPr indent="-228600" lvl="1" marL="914400" rtl="0">
              <a:lnSpc>
                <a:spcPct val="115000"/>
              </a:lnSpc>
              <a:spcBef>
                <a:spcPts val="0"/>
              </a:spcBef>
              <a:spcAft>
                <a:spcPts val="1000"/>
              </a:spcAft>
              <a:buClr>
                <a:srgbClr val="F3F3F3"/>
              </a:buClr>
              <a:buFont typeface="Lato"/>
              <a:buChar char="●"/>
            </a:pPr>
            <a:r>
              <a:rPr lang="en">
                <a:solidFill>
                  <a:srgbClr val="F3F3F3"/>
                </a:solidFill>
                <a:latin typeface="Lato"/>
                <a:ea typeface="Lato"/>
                <a:cs typeface="Lato"/>
                <a:sym typeface="Lato"/>
              </a:rPr>
              <a:t>Operated via ATMega328P using Fan and Servo Motor</a:t>
            </a:r>
          </a:p>
          <a:p>
            <a:pPr indent="-228600" lvl="1" marL="914400" rtl="0">
              <a:lnSpc>
                <a:spcPct val="115000"/>
              </a:lnSpc>
              <a:spcBef>
                <a:spcPts val="0"/>
              </a:spcBef>
              <a:spcAft>
                <a:spcPts val="1000"/>
              </a:spcAft>
              <a:buClr>
                <a:srgbClr val="F3F3F3"/>
              </a:buClr>
              <a:buFont typeface="Lato"/>
              <a:buChar char="●"/>
            </a:pPr>
            <a:r>
              <a:rPr lang="en">
                <a:solidFill>
                  <a:srgbClr val="F3F3F3"/>
                </a:solidFill>
                <a:latin typeface="Lato"/>
                <a:ea typeface="Lato"/>
                <a:cs typeface="Lato"/>
                <a:sym typeface="Lato"/>
              </a:rPr>
              <a:t>Fan required high voltage to feed ammo</a:t>
            </a:r>
          </a:p>
          <a:p>
            <a:pPr indent="-228600" lvl="1" marL="914400" rtl="0">
              <a:lnSpc>
                <a:spcPct val="115000"/>
              </a:lnSpc>
              <a:spcBef>
                <a:spcPts val="0"/>
              </a:spcBef>
              <a:spcAft>
                <a:spcPts val="1000"/>
              </a:spcAft>
              <a:buClr>
                <a:srgbClr val="F3F3F3"/>
              </a:buClr>
              <a:buFont typeface="Lato"/>
              <a:buChar char="●"/>
            </a:pPr>
            <a:r>
              <a:rPr lang="en">
                <a:solidFill>
                  <a:srgbClr val="F3F3F3"/>
                </a:solidFill>
                <a:latin typeface="Lato"/>
                <a:ea typeface="Lato"/>
                <a:cs typeface="Lato"/>
                <a:sym typeface="Lato"/>
              </a:rPr>
              <a:t>Special latch needed for ball to release from barrel</a:t>
            </a:r>
          </a:p>
          <a:p>
            <a:pPr lvl="0" rtl="0">
              <a:lnSpc>
                <a:spcPct val="100000"/>
              </a:lnSpc>
              <a:spcBef>
                <a:spcPts val="0"/>
              </a:spcBef>
              <a:buNone/>
            </a:pPr>
            <a:r>
              <a:t/>
            </a:r>
            <a:endParaRPr>
              <a:solidFill>
                <a:srgbClr val="F3F3F3"/>
              </a:solidFill>
              <a:latin typeface="Lato"/>
              <a:ea typeface="Lato"/>
              <a:cs typeface="Lato"/>
              <a:sym typeface="Lato"/>
            </a:endParaRPr>
          </a:p>
        </p:txBody>
      </p:sp>
      <p:pic>
        <p:nvPicPr>
          <p:cNvPr descr="20170413_224344.jpg" id="483" name="Shape 483"/>
          <p:cNvPicPr preferRelativeResize="0"/>
          <p:nvPr/>
        </p:nvPicPr>
        <p:blipFill rotWithShape="1">
          <a:blip r:embed="rId4">
            <a:alphaModFix/>
          </a:blip>
          <a:srcRect b="33478" l="3342" r="1709" t="1679"/>
          <a:stretch/>
        </p:blipFill>
        <p:spPr>
          <a:xfrm>
            <a:off x="3080975" y="3129950"/>
            <a:ext cx="2845745" cy="1537046"/>
          </a:xfrm>
          <a:prstGeom prst="rect">
            <a:avLst/>
          </a:prstGeom>
          <a:noFill/>
          <a:ln cap="flat" cmpd="sng" w="28575">
            <a:solidFill>
              <a:srgbClr val="000000"/>
            </a:solidFill>
            <a:prstDash val="solid"/>
            <a:round/>
            <a:headEnd len="med" w="med" type="none"/>
            <a:tailEnd len="med" w="med" type="none"/>
          </a:ln>
        </p:spPr>
      </p:pic>
      <p:sp>
        <p:nvSpPr>
          <p:cNvPr id="484" name="Shape 484"/>
          <p:cNvSpPr txBox="1"/>
          <p:nvPr/>
        </p:nvSpPr>
        <p:spPr>
          <a:xfrm>
            <a:off x="6384625" y="3129950"/>
            <a:ext cx="2499600" cy="381600"/>
          </a:xfrm>
          <a:prstGeom prst="rect">
            <a:avLst/>
          </a:prstGeom>
          <a:noFill/>
          <a:ln>
            <a:noFill/>
          </a:ln>
        </p:spPr>
        <p:txBody>
          <a:bodyPr anchorCtr="0" anchor="t" bIns="91425" lIns="91425" rIns="91425" tIns="91425">
            <a:noAutofit/>
          </a:bodyPr>
          <a:lstStyle/>
          <a:p>
            <a:pPr lvl="0" rtl="0">
              <a:spcBef>
                <a:spcPts val="0"/>
              </a:spcBef>
              <a:buNone/>
            </a:pPr>
            <a:r>
              <a:rPr lang="en" sz="1200">
                <a:solidFill>
                  <a:srgbClr val="FFFFFF"/>
                </a:solidFill>
                <a:latin typeface="Lato"/>
                <a:ea typeface="Lato"/>
                <a:cs typeface="Lato"/>
                <a:sym typeface="Lato"/>
              </a:rPr>
              <a:t>Inside the Rival Zeus MXV-1200</a:t>
            </a:r>
          </a:p>
        </p:txBody>
      </p:sp>
      <p:sp>
        <p:nvSpPr>
          <p:cNvPr id="485" name="Shape 485"/>
          <p:cNvSpPr txBox="1"/>
          <p:nvPr/>
        </p:nvSpPr>
        <p:spPr>
          <a:xfrm>
            <a:off x="3147850" y="4667000"/>
            <a:ext cx="2712000" cy="381600"/>
          </a:xfrm>
          <a:prstGeom prst="rect">
            <a:avLst/>
          </a:prstGeom>
          <a:noFill/>
          <a:ln>
            <a:noFill/>
          </a:ln>
        </p:spPr>
        <p:txBody>
          <a:bodyPr anchorCtr="0" anchor="t" bIns="91425" lIns="91425" rIns="91425" tIns="91425">
            <a:noAutofit/>
          </a:bodyPr>
          <a:lstStyle/>
          <a:p>
            <a:pPr lvl="0" rtl="0">
              <a:spcBef>
                <a:spcPts val="0"/>
              </a:spcBef>
              <a:buNone/>
            </a:pPr>
            <a:r>
              <a:rPr lang="en" sz="1200">
                <a:solidFill>
                  <a:srgbClr val="FFFFFF"/>
                </a:solidFill>
                <a:latin typeface="Lato"/>
                <a:ea typeface="Lato"/>
                <a:cs typeface="Lato"/>
                <a:sym typeface="Lato"/>
              </a:rPr>
              <a:t>Modification of </a:t>
            </a:r>
            <a:r>
              <a:rPr lang="en" sz="1200">
                <a:solidFill>
                  <a:srgbClr val="FFFFFF"/>
                </a:solidFill>
                <a:latin typeface="Lato"/>
                <a:ea typeface="Lato"/>
                <a:cs typeface="Lato"/>
                <a:sym typeface="Lato"/>
              </a:rPr>
              <a:t>Rival Zeus MXV-1200</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2" name="Shape 162"/>
        <p:cNvGrpSpPr/>
        <p:nvPr/>
      </p:nvGrpSpPr>
      <p:grpSpPr>
        <a:xfrm>
          <a:off x="0" y="0"/>
          <a:ext cx="0" cy="0"/>
          <a:chOff x="0" y="0"/>
          <a:chExt cx="0" cy="0"/>
        </a:xfrm>
      </p:grpSpPr>
      <p:sp>
        <p:nvSpPr>
          <p:cNvPr id="163" name="Shape 163"/>
          <p:cNvSpPr txBox="1"/>
          <p:nvPr>
            <p:ph type="title"/>
          </p:nvPr>
        </p:nvSpPr>
        <p:spPr>
          <a:xfrm>
            <a:off x="235500" y="238950"/>
            <a:ext cx="6397200" cy="626100"/>
          </a:xfrm>
          <a:prstGeom prst="rect">
            <a:avLst/>
          </a:prstGeom>
        </p:spPr>
        <p:txBody>
          <a:bodyPr anchorCtr="0" anchor="t" bIns="91425" lIns="91425" rIns="91425" tIns="91425">
            <a:noAutofit/>
          </a:bodyPr>
          <a:lstStyle/>
          <a:p>
            <a:pPr lvl="0">
              <a:spcBef>
                <a:spcPts val="0"/>
              </a:spcBef>
              <a:buNone/>
            </a:pPr>
            <a:r>
              <a:rPr lang="en"/>
              <a:t>Goals and Objectives</a:t>
            </a:r>
          </a:p>
        </p:txBody>
      </p:sp>
      <p:sp>
        <p:nvSpPr>
          <p:cNvPr id="164" name="Shape 164"/>
          <p:cNvSpPr txBox="1"/>
          <p:nvPr>
            <p:ph idx="1" type="body"/>
          </p:nvPr>
        </p:nvSpPr>
        <p:spPr>
          <a:xfrm>
            <a:off x="311700" y="1104300"/>
            <a:ext cx="8520600" cy="3416400"/>
          </a:xfrm>
          <a:prstGeom prst="rect">
            <a:avLst/>
          </a:prstGeom>
        </p:spPr>
        <p:txBody>
          <a:bodyPr anchorCtr="0" anchor="t" bIns="91425" lIns="91425" rIns="91425" tIns="91425">
            <a:noAutofit/>
          </a:bodyPr>
          <a:lstStyle/>
          <a:p>
            <a:pPr indent="-381000" lvl="0" marL="457200" rtl="0">
              <a:lnSpc>
                <a:spcPct val="150000"/>
              </a:lnSpc>
              <a:spcBef>
                <a:spcPts val="0"/>
              </a:spcBef>
              <a:buSzPct val="100000"/>
              <a:buFont typeface="Lato"/>
              <a:buChar char="●"/>
            </a:pPr>
            <a:r>
              <a:rPr lang="en" sz="2400">
                <a:latin typeface="Lato"/>
                <a:ea typeface="Lato"/>
                <a:cs typeface="Lato"/>
                <a:sym typeface="Lato"/>
              </a:rPr>
              <a:t>Design a</a:t>
            </a:r>
            <a:r>
              <a:rPr lang="en" sz="2400">
                <a:latin typeface="Lato"/>
                <a:ea typeface="Lato"/>
                <a:cs typeface="Lato"/>
                <a:sym typeface="Lato"/>
              </a:rPr>
              <a:t> m</a:t>
            </a:r>
            <a:r>
              <a:rPr lang="en" sz="2400">
                <a:latin typeface="Lato"/>
                <a:ea typeface="Lato"/>
                <a:cs typeface="Lato"/>
                <a:sym typeface="Lato"/>
              </a:rPr>
              <a:t>odular system</a:t>
            </a:r>
          </a:p>
          <a:p>
            <a:pPr indent="-381000" lvl="0" marL="457200" rtl="0">
              <a:lnSpc>
                <a:spcPct val="150000"/>
              </a:lnSpc>
              <a:spcBef>
                <a:spcPts val="0"/>
              </a:spcBef>
              <a:buSzPct val="100000"/>
              <a:buFont typeface="Lato"/>
              <a:buChar char="●"/>
            </a:pPr>
            <a:r>
              <a:rPr lang="en" sz="2400">
                <a:latin typeface="Lato"/>
                <a:ea typeface="Lato"/>
                <a:cs typeface="Lato"/>
                <a:sym typeface="Lato"/>
              </a:rPr>
              <a:t>Provide robot with powerful and </a:t>
            </a:r>
            <a:r>
              <a:rPr lang="en" sz="2400">
                <a:latin typeface="Lato"/>
                <a:ea typeface="Lato"/>
                <a:cs typeface="Lato"/>
                <a:sym typeface="Lato"/>
              </a:rPr>
              <a:t>precise, but also efficient</a:t>
            </a:r>
            <a:r>
              <a:rPr lang="en" sz="2400">
                <a:latin typeface="Lato"/>
                <a:ea typeface="Lato"/>
                <a:cs typeface="Lato"/>
                <a:sym typeface="Lato"/>
              </a:rPr>
              <a:t> m</a:t>
            </a:r>
            <a:r>
              <a:rPr lang="en" sz="2400">
                <a:latin typeface="Lato"/>
                <a:ea typeface="Lato"/>
                <a:cs typeface="Lato"/>
                <a:sym typeface="Lato"/>
              </a:rPr>
              <a:t>ovement</a:t>
            </a:r>
          </a:p>
          <a:p>
            <a:pPr indent="-381000" lvl="0" marL="457200" rtl="0">
              <a:lnSpc>
                <a:spcPct val="150000"/>
              </a:lnSpc>
              <a:spcBef>
                <a:spcPts val="0"/>
              </a:spcBef>
              <a:spcAft>
                <a:spcPts val="0"/>
              </a:spcAft>
              <a:buSzPct val="100000"/>
              <a:buFont typeface="Lato"/>
              <a:buChar char="●"/>
            </a:pPr>
            <a:r>
              <a:rPr lang="en" sz="2400">
                <a:latin typeface="Lato"/>
                <a:ea typeface="Lato"/>
                <a:cs typeface="Lato"/>
                <a:sym typeface="Lato"/>
              </a:rPr>
              <a:t>Processing onboard</a:t>
            </a:r>
          </a:p>
          <a:p>
            <a:pPr indent="-381000" lvl="0" marL="457200" rtl="0">
              <a:lnSpc>
                <a:spcPct val="150000"/>
              </a:lnSpc>
              <a:spcBef>
                <a:spcPts val="0"/>
              </a:spcBef>
              <a:buSzPct val="100000"/>
              <a:buFont typeface="Lato"/>
              <a:buChar char="●"/>
            </a:pPr>
            <a:r>
              <a:rPr lang="en" sz="2400">
                <a:latin typeface="Lato"/>
                <a:ea typeface="Lato"/>
                <a:cs typeface="Lato"/>
                <a:sym typeface="Lato"/>
              </a:rPr>
              <a:t>Utilize two</a:t>
            </a:r>
            <a:r>
              <a:rPr lang="en" sz="2400">
                <a:latin typeface="Lato"/>
                <a:ea typeface="Lato"/>
                <a:cs typeface="Lato"/>
                <a:sym typeface="Lato"/>
              </a:rPr>
              <a:t> sensor modalities</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9" name="Shape 489"/>
        <p:cNvGrpSpPr/>
        <p:nvPr/>
      </p:nvGrpSpPr>
      <p:grpSpPr>
        <a:xfrm>
          <a:off x="0" y="0"/>
          <a:ext cx="0" cy="0"/>
          <a:chOff x="0" y="0"/>
          <a:chExt cx="0" cy="0"/>
        </a:xfrm>
      </p:grpSpPr>
      <p:sp>
        <p:nvSpPr>
          <p:cNvPr id="490" name="Shape 490"/>
          <p:cNvSpPr txBox="1"/>
          <p:nvPr>
            <p:ph type="title"/>
          </p:nvPr>
        </p:nvSpPr>
        <p:spPr>
          <a:xfrm>
            <a:off x="235500" y="238950"/>
            <a:ext cx="6397200" cy="626100"/>
          </a:xfrm>
          <a:prstGeom prst="rect">
            <a:avLst/>
          </a:prstGeom>
        </p:spPr>
        <p:txBody>
          <a:bodyPr anchorCtr="0" anchor="t" bIns="91425" lIns="91425" rIns="91425" tIns="91425">
            <a:noAutofit/>
          </a:bodyPr>
          <a:lstStyle/>
          <a:p>
            <a:pPr lvl="0">
              <a:spcBef>
                <a:spcPts val="0"/>
              </a:spcBef>
              <a:buNone/>
            </a:pPr>
            <a:r>
              <a:rPr lang="en"/>
              <a:t>NERF-Blasters Integration</a:t>
            </a:r>
          </a:p>
        </p:txBody>
      </p:sp>
      <p:sp>
        <p:nvSpPr>
          <p:cNvPr id="491" name="Shape 491"/>
          <p:cNvSpPr txBox="1"/>
          <p:nvPr/>
        </p:nvSpPr>
        <p:spPr>
          <a:xfrm>
            <a:off x="5353712" y="4666975"/>
            <a:ext cx="3141900" cy="239700"/>
          </a:xfrm>
          <a:prstGeom prst="rect">
            <a:avLst/>
          </a:prstGeom>
          <a:noFill/>
          <a:ln>
            <a:noFill/>
          </a:ln>
        </p:spPr>
        <p:txBody>
          <a:bodyPr anchorCtr="0" anchor="t" bIns="91425" lIns="91425" rIns="91425" tIns="91425">
            <a:noAutofit/>
          </a:bodyPr>
          <a:lstStyle/>
          <a:p>
            <a:pPr lvl="0">
              <a:spcBef>
                <a:spcPts val="0"/>
              </a:spcBef>
              <a:buNone/>
            </a:pPr>
            <a:r>
              <a:rPr lang="en" sz="1200">
                <a:solidFill>
                  <a:srgbClr val="FFFFFF"/>
                </a:solidFill>
                <a:latin typeface="Lato"/>
                <a:ea typeface="Lato"/>
                <a:cs typeface="Lato"/>
                <a:sym typeface="Lato"/>
              </a:rPr>
              <a:t>        </a:t>
            </a:r>
            <a:r>
              <a:rPr lang="en" sz="1200">
                <a:solidFill>
                  <a:schemeClr val="lt1"/>
                </a:solidFill>
                <a:latin typeface="Lato"/>
                <a:ea typeface="Lato"/>
                <a:cs typeface="Lato"/>
                <a:sym typeface="Lato"/>
              </a:rPr>
              <a:t>Rival Khaos MXVI-4000 </a:t>
            </a:r>
            <a:r>
              <a:rPr lang="en" sz="1200">
                <a:solidFill>
                  <a:srgbClr val="FFFFFF"/>
                </a:solidFill>
                <a:latin typeface="Lato"/>
                <a:ea typeface="Lato"/>
                <a:cs typeface="Lato"/>
                <a:sym typeface="Lato"/>
              </a:rPr>
              <a:t>Battle Gun</a:t>
            </a:r>
          </a:p>
        </p:txBody>
      </p:sp>
      <p:sp>
        <p:nvSpPr>
          <p:cNvPr id="492" name="Shape 492"/>
          <p:cNvSpPr txBox="1"/>
          <p:nvPr/>
        </p:nvSpPr>
        <p:spPr>
          <a:xfrm>
            <a:off x="1283600" y="4720975"/>
            <a:ext cx="1825500" cy="381600"/>
          </a:xfrm>
          <a:prstGeom prst="rect">
            <a:avLst/>
          </a:prstGeom>
          <a:noFill/>
          <a:ln>
            <a:noFill/>
          </a:ln>
        </p:spPr>
        <p:txBody>
          <a:bodyPr anchorCtr="0" anchor="t" bIns="91425" lIns="91425" rIns="91425" tIns="91425">
            <a:noAutofit/>
          </a:bodyPr>
          <a:lstStyle/>
          <a:p>
            <a:pPr lvl="0" rtl="0">
              <a:spcBef>
                <a:spcPts val="0"/>
              </a:spcBef>
              <a:buNone/>
            </a:pPr>
            <a:r>
              <a:rPr lang="en" sz="1200">
                <a:solidFill>
                  <a:srgbClr val="FFFFFF"/>
                </a:solidFill>
                <a:latin typeface="Lato"/>
                <a:ea typeface="Lato"/>
                <a:cs typeface="Lato"/>
                <a:sym typeface="Lato"/>
              </a:rPr>
              <a:t>Rapidstrike CS-18</a:t>
            </a:r>
          </a:p>
          <a:p>
            <a:pPr lvl="0" rtl="0">
              <a:spcBef>
                <a:spcPts val="0"/>
              </a:spcBef>
              <a:buNone/>
            </a:pPr>
            <a:r>
              <a:t/>
            </a:r>
            <a:endParaRPr>
              <a:latin typeface="Lato"/>
              <a:ea typeface="Lato"/>
              <a:cs typeface="Lato"/>
              <a:sym typeface="Lato"/>
            </a:endParaRPr>
          </a:p>
        </p:txBody>
      </p:sp>
      <p:sp>
        <p:nvSpPr>
          <p:cNvPr id="493" name="Shape 493"/>
          <p:cNvSpPr txBox="1"/>
          <p:nvPr/>
        </p:nvSpPr>
        <p:spPr>
          <a:xfrm>
            <a:off x="813750" y="1224775"/>
            <a:ext cx="2557800" cy="1493400"/>
          </a:xfrm>
          <a:prstGeom prst="rect">
            <a:avLst/>
          </a:prstGeom>
          <a:noFill/>
          <a:ln>
            <a:noFill/>
          </a:ln>
        </p:spPr>
        <p:txBody>
          <a:bodyPr anchorCtr="0" anchor="ctr" bIns="91425" lIns="91425" rIns="91425" tIns="91425">
            <a:noAutofit/>
          </a:bodyPr>
          <a:lstStyle/>
          <a:p>
            <a:pPr lvl="0" rtl="0">
              <a:lnSpc>
                <a:spcPct val="150000"/>
              </a:lnSpc>
              <a:spcBef>
                <a:spcPts val="0"/>
              </a:spcBef>
              <a:buNone/>
            </a:pPr>
            <a:r>
              <a:rPr b="1" lang="en" sz="1600">
                <a:solidFill>
                  <a:schemeClr val="lt1"/>
                </a:solidFill>
                <a:latin typeface="Lato"/>
                <a:ea typeface="Lato"/>
                <a:cs typeface="Lato"/>
                <a:sym typeface="Lato"/>
              </a:rPr>
              <a:t>Rapidstrike CS-18</a:t>
            </a:r>
          </a:p>
          <a:p>
            <a:pPr indent="-228600" lvl="0" marL="457200" rtl="0">
              <a:lnSpc>
                <a:spcPct val="150000"/>
              </a:lnSpc>
              <a:spcBef>
                <a:spcPts val="0"/>
              </a:spcBef>
              <a:buClr>
                <a:schemeClr val="lt1"/>
              </a:buClr>
              <a:buFont typeface="Lato"/>
            </a:pPr>
            <a:r>
              <a:rPr lang="en">
                <a:solidFill>
                  <a:schemeClr val="lt1"/>
                </a:solidFill>
                <a:latin typeface="Lato"/>
                <a:ea typeface="Lato"/>
                <a:cs typeface="Lato"/>
                <a:sym typeface="Lato"/>
              </a:rPr>
              <a:t>Power: 6V, 1.5A</a:t>
            </a:r>
          </a:p>
          <a:p>
            <a:pPr indent="-228600" lvl="0" marL="457200" rtl="0">
              <a:lnSpc>
                <a:spcPct val="150000"/>
              </a:lnSpc>
              <a:spcBef>
                <a:spcPts val="0"/>
              </a:spcBef>
              <a:buClr>
                <a:schemeClr val="lt1"/>
              </a:buClr>
              <a:buFont typeface="Lato"/>
            </a:pPr>
            <a:r>
              <a:rPr lang="en">
                <a:solidFill>
                  <a:schemeClr val="lt1"/>
                </a:solidFill>
                <a:latin typeface="Lato"/>
                <a:ea typeface="Lato"/>
                <a:cs typeface="Lato"/>
                <a:sym typeface="Lato"/>
              </a:rPr>
              <a:t>Utilizes two motor systems</a:t>
            </a:r>
          </a:p>
        </p:txBody>
      </p:sp>
      <p:sp>
        <p:nvSpPr>
          <p:cNvPr id="494" name="Shape 494"/>
          <p:cNvSpPr txBox="1"/>
          <p:nvPr/>
        </p:nvSpPr>
        <p:spPr>
          <a:xfrm>
            <a:off x="5260200" y="1224775"/>
            <a:ext cx="2691000" cy="1493400"/>
          </a:xfrm>
          <a:prstGeom prst="rect">
            <a:avLst/>
          </a:prstGeom>
          <a:noFill/>
          <a:ln>
            <a:noFill/>
          </a:ln>
        </p:spPr>
        <p:txBody>
          <a:bodyPr anchorCtr="0" anchor="ctr" bIns="91425" lIns="91425" rIns="91425" tIns="91425">
            <a:noAutofit/>
          </a:bodyPr>
          <a:lstStyle/>
          <a:p>
            <a:pPr lvl="0" rtl="0">
              <a:lnSpc>
                <a:spcPct val="150000"/>
              </a:lnSpc>
              <a:spcBef>
                <a:spcPts val="0"/>
              </a:spcBef>
              <a:buNone/>
            </a:pPr>
            <a:r>
              <a:rPr b="1" lang="en" sz="1600">
                <a:solidFill>
                  <a:schemeClr val="lt1"/>
                </a:solidFill>
                <a:latin typeface="Lato"/>
                <a:ea typeface="Lato"/>
                <a:cs typeface="Lato"/>
                <a:sym typeface="Lato"/>
              </a:rPr>
              <a:t> </a:t>
            </a:r>
            <a:r>
              <a:rPr b="1" lang="en" sz="1600">
                <a:solidFill>
                  <a:schemeClr val="lt1"/>
                </a:solidFill>
                <a:latin typeface="Lato"/>
                <a:ea typeface="Lato"/>
                <a:cs typeface="Lato"/>
                <a:sym typeface="Lato"/>
              </a:rPr>
              <a:t>Rival Khaos MXVI-4000</a:t>
            </a:r>
          </a:p>
          <a:p>
            <a:pPr indent="-228600" lvl="0" marL="457200" rtl="0">
              <a:lnSpc>
                <a:spcPct val="150000"/>
              </a:lnSpc>
              <a:spcBef>
                <a:spcPts val="0"/>
              </a:spcBef>
              <a:buClr>
                <a:schemeClr val="lt1"/>
              </a:buClr>
              <a:buFont typeface="Lato"/>
            </a:pPr>
            <a:r>
              <a:rPr lang="en">
                <a:solidFill>
                  <a:schemeClr val="lt1"/>
                </a:solidFill>
                <a:latin typeface="Lato"/>
                <a:ea typeface="Lato"/>
                <a:cs typeface="Lato"/>
                <a:sym typeface="Lato"/>
              </a:rPr>
              <a:t>Power: 9V, 1.5A</a:t>
            </a:r>
          </a:p>
          <a:p>
            <a:pPr indent="-228600" lvl="0" marL="457200" rtl="0">
              <a:lnSpc>
                <a:spcPct val="150000"/>
              </a:lnSpc>
              <a:spcBef>
                <a:spcPts val="0"/>
              </a:spcBef>
              <a:buClr>
                <a:schemeClr val="lt1"/>
              </a:buClr>
              <a:buFont typeface="Lato"/>
            </a:pPr>
            <a:r>
              <a:rPr lang="en">
                <a:solidFill>
                  <a:schemeClr val="lt1"/>
                </a:solidFill>
                <a:latin typeface="Lato"/>
                <a:ea typeface="Lato"/>
                <a:cs typeface="Lato"/>
                <a:sym typeface="Lato"/>
              </a:rPr>
              <a:t>Utilizes two motor systems</a:t>
            </a:r>
          </a:p>
        </p:txBody>
      </p:sp>
      <p:pic>
        <p:nvPicPr>
          <p:cNvPr id="495" name="Shape 495"/>
          <p:cNvPicPr preferRelativeResize="0"/>
          <p:nvPr/>
        </p:nvPicPr>
        <p:blipFill>
          <a:blip r:embed="rId3">
            <a:alphaModFix/>
          </a:blip>
          <a:stretch>
            <a:fillRect/>
          </a:stretch>
        </p:blipFill>
        <p:spPr>
          <a:xfrm>
            <a:off x="813750" y="2718175"/>
            <a:ext cx="2557800" cy="1988750"/>
          </a:xfrm>
          <a:prstGeom prst="rect">
            <a:avLst/>
          </a:prstGeom>
          <a:noFill/>
          <a:ln cap="flat" cmpd="sng" w="28575">
            <a:solidFill>
              <a:srgbClr val="000000"/>
            </a:solidFill>
            <a:prstDash val="solid"/>
            <a:round/>
            <a:headEnd len="med" w="med" type="none"/>
            <a:tailEnd len="med" w="med" type="none"/>
          </a:ln>
        </p:spPr>
      </p:pic>
      <p:pic>
        <p:nvPicPr>
          <p:cNvPr id="496" name="Shape 496"/>
          <p:cNvPicPr preferRelativeResize="0"/>
          <p:nvPr/>
        </p:nvPicPr>
        <p:blipFill>
          <a:blip r:embed="rId4">
            <a:alphaModFix/>
          </a:blip>
          <a:stretch>
            <a:fillRect/>
          </a:stretch>
        </p:blipFill>
        <p:spPr>
          <a:xfrm>
            <a:off x="5353725" y="2678224"/>
            <a:ext cx="2898600" cy="1927550"/>
          </a:xfrm>
          <a:prstGeom prst="rect">
            <a:avLst/>
          </a:prstGeom>
          <a:noFill/>
          <a:ln cap="flat" cmpd="sng" w="28575">
            <a:solidFill>
              <a:srgbClr val="000000"/>
            </a:solidFill>
            <a:prstDash val="solid"/>
            <a:round/>
            <a:headEnd len="med" w="med" type="none"/>
            <a:tailEnd len="med" w="med"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0" name="Shape 500"/>
        <p:cNvGrpSpPr/>
        <p:nvPr/>
      </p:nvGrpSpPr>
      <p:grpSpPr>
        <a:xfrm>
          <a:off x="0" y="0"/>
          <a:ext cx="0" cy="0"/>
          <a:chOff x="0" y="0"/>
          <a:chExt cx="0" cy="0"/>
        </a:xfrm>
      </p:grpSpPr>
      <p:sp>
        <p:nvSpPr>
          <p:cNvPr id="501" name="Shape 501"/>
          <p:cNvSpPr txBox="1"/>
          <p:nvPr>
            <p:ph type="title"/>
          </p:nvPr>
        </p:nvSpPr>
        <p:spPr>
          <a:xfrm>
            <a:off x="235500" y="238950"/>
            <a:ext cx="6397200" cy="626100"/>
          </a:xfrm>
          <a:prstGeom prst="rect">
            <a:avLst/>
          </a:prstGeom>
        </p:spPr>
        <p:txBody>
          <a:bodyPr anchorCtr="0" anchor="t" bIns="91425" lIns="91425" rIns="91425" tIns="91425">
            <a:noAutofit/>
          </a:bodyPr>
          <a:lstStyle/>
          <a:p>
            <a:pPr lvl="0" rtl="0">
              <a:spcBef>
                <a:spcPts val="0"/>
              </a:spcBef>
              <a:buNone/>
            </a:pPr>
            <a:r>
              <a:rPr lang="en"/>
              <a:t>Power</a:t>
            </a:r>
          </a:p>
        </p:txBody>
      </p:sp>
      <p:pic>
        <p:nvPicPr>
          <p:cNvPr descr="FInalBlockv5 (1).png" id="502" name="Shape 502"/>
          <p:cNvPicPr preferRelativeResize="0"/>
          <p:nvPr/>
        </p:nvPicPr>
        <p:blipFill>
          <a:blip r:embed="rId3">
            <a:alphaModFix/>
          </a:blip>
          <a:stretch>
            <a:fillRect/>
          </a:stretch>
        </p:blipFill>
        <p:spPr>
          <a:xfrm>
            <a:off x="374400" y="1081025"/>
            <a:ext cx="8395183" cy="3973650"/>
          </a:xfrm>
          <a:prstGeom prst="rect">
            <a:avLst/>
          </a:prstGeom>
          <a:noFill/>
          <a:ln>
            <a:noFill/>
          </a:ln>
        </p:spPr>
      </p:pic>
      <p:sp>
        <p:nvSpPr>
          <p:cNvPr id="503" name="Shape 503"/>
          <p:cNvSpPr txBox="1"/>
          <p:nvPr/>
        </p:nvSpPr>
        <p:spPr>
          <a:xfrm>
            <a:off x="292250" y="3436800"/>
            <a:ext cx="795000" cy="1146300"/>
          </a:xfrm>
          <a:prstGeom prst="rect">
            <a:avLst/>
          </a:prstGeom>
          <a:noFill/>
          <a:ln cap="flat" cmpd="sng" w="38100">
            <a:solidFill>
              <a:srgbClr val="FF00FF"/>
            </a:solidFill>
            <a:prstDash val="solid"/>
            <a:round/>
            <a:headEnd len="med" w="med" type="none"/>
            <a:tailEnd len="med" w="med" type="none"/>
          </a:ln>
        </p:spPr>
        <p:txBody>
          <a:bodyPr anchorCtr="0" anchor="t" bIns="91425" lIns="91425" rIns="91425" tIns="91425">
            <a:noAutofit/>
          </a:bodyPr>
          <a:lstStyle/>
          <a:p>
            <a:pPr lvl="0" rtl="0">
              <a:spcBef>
                <a:spcPts val="0"/>
              </a:spcBef>
              <a:buNone/>
            </a:pPr>
            <a:r>
              <a:t/>
            </a:r>
            <a:endParaRPr/>
          </a:p>
        </p:txBody>
      </p:sp>
      <p:sp>
        <p:nvSpPr>
          <p:cNvPr id="504" name="Shape 504"/>
          <p:cNvSpPr txBox="1"/>
          <p:nvPr/>
        </p:nvSpPr>
        <p:spPr>
          <a:xfrm>
            <a:off x="7014350" y="3518600"/>
            <a:ext cx="795000" cy="1146300"/>
          </a:xfrm>
          <a:prstGeom prst="rect">
            <a:avLst/>
          </a:prstGeom>
          <a:noFill/>
          <a:ln cap="flat" cmpd="sng" w="38100">
            <a:solidFill>
              <a:srgbClr val="FF00FF"/>
            </a:solidFill>
            <a:prstDash val="solid"/>
            <a:round/>
            <a:headEnd len="med" w="med" type="none"/>
            <a:tailEnd len="med" w="med" type="none"/>
          </a:ln>
        </p:spPr>
        <p:txBody>
          <a:bodyPr anchorCtr="0" anchor="t" bIns="91425" lIns="91425" rIns="91425" tIns="91425">
            <a:noAutofit/>
          </a:bodyPr>
          <a:lstStyle/>
          <a:p>
            <a:pPr lvl="0" rtl="0">
              <a:spcBef>
                <a:spcPts val="0"/>
              </a:spcBef>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8" name="Shape 508"/>
        <p:cNvGrpSpPr/>
        <p:nvPr/>
      </p:nvGrpSpPr>
      <p:grpSpPr>
        <a:xfrm>
          <a:off x="0" y="0"/>
          <a:ext cx="0" cy="0"/>
          <a:chOff x="0" y="0"/>
          <a:chExt cx="0" cy="0"/>
        </a:xfrm>
      </p:grpSpPr>
      <p:sp>
        <p:nvSpPr>
          <p:cNvPr id="509" name="Shape 509"/>
          <p:cNvSpPr txBox="1"/>
          <p:nvPr>
            <p:ph type="title"/>
          </p:nvPr>
        </p:nvSpPr>
        <p:spPr>
          <a:xfrm>
            <a:off x="235500" y="238950"/>
            <a:ext cx="6397200" cy="626100"/>
          </a:xfrm>
          <a:prstGeom prst="rect">
            <a:avLst/>
          </a:prstGeom>
        </p:spPr>
        <p:txBody>
          <a:bodyPr anchorCtr="0" anchor="t" bIns="91425" lIns="91425" rIns="91425" tIns="91425">
            <a:noAutofit/>
          </a:bodyPr>
          <a:lstStyle/>
          <a:p>
            <a:pPr lvl="0">
              <a:spcBef>
                <a:spcPts val="0"/>
              </a:spcBef>
              <a:buNone/>
            </a:pPr>
            <a:r>
              <a:rPr lang="en"/>
              <a:t>Power Consumption</a:t>
            </a:r>
          </a:p>
        </p:txBody>
      </p:sp>
      <p:graphicFrame>
        <p:nvGraphicFramePr>
          <p:cNvPr id="510" name="Shape 510"/>
          <p:cNvGraphicFramePr/>
          <p:nvPr/>
        </p:nvGraphicFramePr>
        <p:xfrm>
          <a:off x="875937" y="1269650"/>
          <a:ext cx="3000000" cy="3000000"/>
        </p:xfrm>
        <a:graphic>
          <a:graphicData uri="http://schemas.openxmlformats.org/drawingml/2006/table">
            <a:tbl>
              <a:tblPr>
                <a:noFill/>
                <a:tableStyleId>{D68E27C2-9DAC-4C6A-90DE-5F0DDB82FAA4}</a:tableStyleId>
              </a:tblPr>
              <a:tblGrid>
                <a:gridCol w="1858125"/>
                <a:gridCol w="1008675"/>
                <a:gridCol w="1108450"/>
                <a:gridCol w="1339575"/>
                <a:gridCol w="943675"/>
                <a:gridCol w="1133600"/>
              </a:tblGrid>
              <a:tr h="498900">
                <a:tc>
                  <a:txBody>
                    <a:bodyPr>
                      <a:noAutofit/>
                    </a:bodyPr>
                    <a:lstStyle/>
                    <a:p>
                      <a:pPr lvl="0" rtl="0" algn="ctr">
                        <a:spcBef>
                          <a:spcPts val="0"/>
                        </a:spcBef>
                        <a:buNone/>
                      </a:pPr>
                      <a:r>
                        <a:rPr b="1" lang="en">
                          <a:solidFill>
                            <a:srgbClr val="FFFFFF"/>
                          </a:solidFill>
                          <a:latin typeface="Lato"/>
                          <a:ea typeface="Lato"/>
                          <a:cs typeface="Lato"/>
                          <a:sym typeface="Lato"/>
                        </a:rPr>
                        <a:t>Component</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FFFFFF"/>
                      </a:solidFill>
                      <a:prstDash val="solid"/>
                      <a:round/>
                      <a:headEnd len="med" w="med" type="none"/>
                      <a:tailEnd len="med" w="med" type="none"/>
                    </a:lnB>
                    <a:solidFill>
                      <a:srgbClr val="800000">
                        <a:alpha val="87840"/>
                      </a:srgbClr>
                    </a:solidFill>
                  </a:tcPr>
                </a:tc>
                <a:tc>
                  <a:txBody>
                    <a:bodyPr>
                      <a:noAutofit/>
                    </a:bodyPr>
                    <a:lstStyle/>
                    <a:p>
                      <a:pPr lvl="0" rtl="0" algn="ctr">
                        <a:spcBef>
                          <a:spcPts val="0"/>
                        </a:spcBef>
                        <a:buNone/>
                      </a:pPr>
                      <a:r>
                        <a:rPr b="1" lang="en">
                          <a:solidFill>
                            <a:srgbClr val="FFFFFF"/>
                          </a:solidFill>
                          <a:latin typeface="Lato"/>
                          <a:ea typeface="Lato"/>
                          <a:cs typeface="Lato"/>
                          <a:sym typeface="Lato"/>
                        </a:rPr>
                        <a:t>Quantity</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FFFFFF"/>
                      </a:solidFill>
                      <a:prstDash val="solid"/>
                      <a:round/>
                      <a:headEnd len="med" w="med" type="none"/>
                      <a:tailEnd len="med" w="med" type="none"/>
                    </a:lnB>
                    <a:solidFill>
                      <a:srgbClr val="800000">
                        <a:alpha val="87840"/>
                      </a:srgbClr>
                    </a:solidFill>
                  </a:tcPr>
                </a:tc>
                <a:tc>
                  <a:txBody>
                    <a:bodyPr>
                      <a:noAutofit/>
                    </a:bodyPr>
                    <a:lstStyle/>
                    <a:p>
                      <a:pPr lvl="0" rtl="0" algn="ctr">
                        <a:spcBef>
                          <a:spcPts val="0"/>
                        </a:spcBef>
                        <a:buNone/>
                      </a:pPr>
                      <a:r>
                        <a:rPr b="1" lang="en">
                          <a:solidFill>
                            <a:srgbClr val="FFFFFF"/>
                          </a:solidFill>
                          <a:latin typeface="Lato"/>
                          <a:ea typeface="Lato"/>
                          <a:cs typeface="Lato"/>
                          <a:sym typeface="Lato"/>
                        </a:rPr>
                        <a:t>Voltage(V)</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FFFFFF"/>
                      </a:solidFill>
                      <a:prstDash val="solid"/>
                      <a:round/>
                      <a:headEnd len="med" w="med" type="none"/>
                      <a:tailEnd len="med" w="med" type="none"/>
                    </a:lnB>
                    <a:solidFill>
                      <a:srgbClr val="800000">
                        <a:alpha val="87840"/>
                      </a:srgbClr>
                    </a:solidFill>
                  </a:tcPr>
                </a:tc>
                <a:tc>
                  <a:txBody>
                    <a:bodyPr>
                      <a:noAutofit/>
                    </a:bodyPr>
                    <a:lstStyle/>
                    <a:p>
                      <a:pPr lvl="0" rtl="0" algn="ctr">
                        <a:spcBef>
                          <a:spcPts val="0"/>
                        </a:spcBef>
                        <a:buNone/>
                      </a:pPr>
                      <a:r>
                        <a:rPr b="1" lang="en">
                          <a:solidFill>
                            <a:srgbClr val="FFFFFF"/>
                          </a:solidFill>
                          <a:latin typeface="Lato"/>
                          <a:ea typeface="Lato"/>
                          <a:cs typeface="Lato"/>
                          <a:sym typeface="Lato"/>
                        </a:rPr>
                        <a:t>Total Current(mA)</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FFFFFF"/>
                      </a:solidFill>
                      <a:prstDash val="solid"/>
                      <a:round/>
                      <a:headEnd len="med" w="med" type="none"/>
                      <a:tailEnd len="med" w="med" type="none"/>
                    </a:lnB>
                    <a:solidFill>
                      <a:srgbClr val="800000">
                        <a:alpha val="87840"/>
                      </a:srgbClr>
                    </a:solidFill>
                  </a:tcPr>
                </a:tc>
                <a:tc>
                  <a:txBody>
                    <a:bodyPr>
                      <a:noAutofit/>
                    </a:bodyPr>
                    <a:lstStyle/>
                    <a:p>
                      <a:pPr lvl="0" rtl="0" algn="ctr">
                        <a:spcBef>
                          <a:spcPts val="0"/>
                        </a:spcBef>
                        <a:buNone/>
                      </a:pPr>
                      <a:r>
                        <a:rPr b="1" lang="en">
                          <a:solidFill>
                            <a:srgbClr val="FFFFFF"/>
                          </a:solidFill>
                          <a:latin typeface="Lato"/>
                          <a:ea typeface="Lato"/>
                          <a:cs typeface="Lato"/>
                          <a:sym typeface="Lato"/>
                        </a:rPr>
                        <a:t>Mostly On/Off</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FFFFFF"/>
                      </a:solidFill>
                      <a:prstDash val="solid"/>
                      <a:round/>
                      <a:headEnd len="med" w="med" type="none"/>
                      <a:tailEnd len="med" w="med" type="none"/>
                    </a:lnB>
                    <a:solidFill>
                      <a:srgbClr val="800000">
                        <a:alpha val="87840"/>
                      </a:srgbClr>
                    </a:solidFill>
                  </a:tcPr>
                </a:tc>
                <a:tc>
                  <a:txBody>
                    <a:bodyPr>
                      <a:noAutofit/>
                    </a:bodyPr>
                    <a:lstStyle/>
                    <a:p>
                      <a:pPr lvl="0" rtl="0" algn="ctr">
                        <a:spcBef>
                          <a:spcPts val="0"/>
                        </a:spcBef>
                        <a:buNone/>
                      </a:pPr>
                      <a:r>
                        <a:rPr b="1" lang="en">
                          <a:solidFill>
                            <a:srgbClr val="FFFFFF"/>
                          </a:solidFill>
                          <a:latin typeface="Lato"/>
                          <a:ea typeface="Lato"/>
                          <a:cs typeface="Lato"/>
                          <a:sym typeface="Lato"/>
                        </a:rPr>
                        <a:t>Power(W)</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FFFFFF"/>
                      </a:solidFill>
                      <a:prstDash val="solid"/>
                      <a:round/>
                      <a:headEnd len="med" w="med" type="none"/>
                      <a:tailEnd len="med" w="med" type="none"/>
                    </a:lnB>
                    <a:solidFill>
                      <a:srgbClr val="800000">
                        <a:alpha val="87840"/>
                      </a:srgbClr>
                    </a:solidFill>
                  </a:tcPr>
                </a:tc>
              </a:tr>
              <a:tr h="374975">
                <a:tc>
                  <a:txBody>
                    <a:bodyPr>
                      <a:noAutofit/>
                    </a:bodyPr>
                    <a:lstStyle/>
                    <a:p>
                      <a:pPr lvl="0" rtl="0">
                        <a:spcBef>
                          <a:spcPts val="0"/>
                        </a:spcBef>
                        <a:buNone/>
                      </a:pPr>
                      <a:r>
                        <a:rPr b="1" lang="en">
                          <a:solidFill>
                            <a:srgbClr val="FFFFFF"/>
                          </a:solidFill>
                          <a:latin typeface="Lato"/>
                          <a:ea typeface="Lato"/>
                          <a:cs typeface="Lato"/>
                          <a:sym typeface="Lato"/>
                        </a:rPr>
                        <a:t>Microcontroller</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a:txBody>
                    <a:bodyPr>
                      <a:noAutofit/>
                    </a:bodyPr>
                    <a:lstStyle/>
                    <a:p>
                      <a:pPr lvl="0" rtl="0" algn="ctr">
                        <a:spcBef>
                          <a:spcPts val="0"/>
                        </a:spcBef>
                        <a:buNone/>
                      </a:pPr>
                      <a:r>
                        <a:rPr lang="en">
                          <a:solidFill>
                            <a:srgbClr val="FFFFFF"/>
                          </a:solidFill>
                          <a:latin typeface="Lato"/>
                          <a:ea typeface="Lato"/>
                          <a:cs typeface="Lato"/>
                          <a:sym typeface="Lato"/>
                        </a:rPr>
                        <a:t>1</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a:txBody>
                    <a:bodyPr>
                      <a:noAutofit/>
                    </a:bodyPr>
                    <a:lstStyle/>
                    <a:p>
                      <a:pPr lvl="0" rtl="0" algn="ctr">
                        <a:spcBef>
                          <a:spcPts val="0"/>
                        </a:spcBef>
                        <a:buNone/>
                      </a:pPr>
                      <a:r>
                        <a:rPr lang="en">
                          <a:solidFill>
                            <a:srgbClr val="FFFFFF"/>
                          </a:solidFill>
                          <a:latin typeface="Lato"/>
                          <a:ea typeface="Lato"/>
                          <a:cs typeface="Lato"/>
                          <a:sym typeface="Lato"/>
                        </a:rPr>
                        <a:t>5</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a:txBody>
                    <a:bodyPr>
                      <a:noAutofit/>
                    </a:bodyPr>
                    <a:lstStyle/>
                    <a:p>
                      <a:pPr lvl="0" rtl="0" algn="ctr">
                        <a:spcBef>
                          <a:spcPts val="0"/>
                        </a:spcBef>
                        <a:buNone/>
                      </a:pPr>
                      <a:r>
                        <a:rPr lang="en">
                          <a:solidFill>
                            <a:srgbClr val="FFFFFF"/>
                          </a:solidFill>
                          <a:latin typeface="Lato"/>
                          <a:ea typeface="Lato"/>
                          <a:cs typeface="Lato"/>
                          <a:sym typeface="Lato"/>
                        </a:rPr>
                        <a:t>46.5</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a:txBody>
                    <a:bodyPr>
                      <a:noAutofit/>
                    </a:bodyPr>
                    <a:lstStyle/>
                    <a:p>
                      <a:pPr lvl="0" rtl="0" algn="ctr">
                        <a:spcBef>
                          <a:spcPts val="0"/>
                        </a:spcBef>
                        <a:buNone/>
                      </a:pPr>
                      <a:r>
                        <a:rPr lang="en">
                          <a:solidFill>
                            <a:srgbClr val="FFFFFF"/>
                          </a:solidFill>
                          <a:latin typeface="Lato"/>
                          <a:ea typeface="Lato"/>
                          <a:cs typeface="Lato"/>
                          <a:sym typeface="Lato"/>
                        </a:rPr>
                        <a:t>ON</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a:txBody>
                    <a:bodyPr>
                      <a:noAutofit/>
                    </a:bodyPr>
                    <a:lstStyle/>
                    <a:p>
                      <a:pPr lvl="0" rtl="0" algn="ctr">
                        <a:spcBef>
                          <a:spcPts val="0"/>
                        </a:spcBef>
                        <a:buNone/>
                      </a:pPr>
                      <a:r>
                        <a:rPr lang="en">
                          <a:solidFill>
                            <a:srgbClr val="FFFFFF"/>
                          </a:solidFill>
                          <a:latin typeface="Lato"/>
                          <a:ea typeface="Lato"/>
                          <a:cs typeface="Lato"/>
                          <a:sym typeface="Lato"/>
                        </a:rPr>
                        <a:t>0.23</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r>
              <a:tr h="374975">
                <a:tc>
                  <a:txBody>
                    <a:bodyPr>
                      <a:noAutofit/>
                    </a:bodyPr>
                    <a:lstStyle/>
                    <a:p>
                      <a:pPr lvl="0" rtl="0">
                        <a:spcBef>
                          <a:spcPts val="0"/>
                        </a:spcBef>
                        <a:buNone/>
                      </a:pPr>
                      <a:r>
                        <a:rPr b="1" lang="en">
                          <a:solidFill>
                            <a:srgbClr val="FFFFFF"/>
                          </a:solidFill>
                          <a:latin typeface="Lato"/>
                          <a:ea typeface="Lato"/>
                          <a:cs typeface="Lato"/>
                          <a:sym typeface="Lato"/>
                        </a:rPr>
                        <a:t>DC Motor</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a:txBody>
                    <a:bodyPr>
                      <a:noAutofit/>
                    </a:bodyPr>
                    <a:lstStyle/>
                    <a:p>
                      <a:pPr lvl="0" rtl="0" algn="ctr">
                        <a:spcBef>
                          <a:spcPts val="0"/>
                        </a:spcBef>
                        <a:buNone/>
                      </a:pPr>
                      <a:r>
                        <a:rPr lang="en">
                          <a:solidFill>
                            <a:srgbClr val="FFFFFF"/>
                          </a:solidFill>
                          <a:latin typeface="Lato"/>
                          <a:ea typeface="Lato"/>
                          <a:cs typeface="Lato"/>
                          <a:sym typeface="Lato"/>
                        </a:rPr>
                        <a:t>4</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a:txBody>
                    <a:bodyPr>
                      <a:noAutofit/>
                    </a:bodyPr>
                    <a:lstStyle/>
                    <a:p>
                      <a:pPr lvl="0" rtl="0" algn="ctr">
                        <a:spcBef>
                          <a:spcPts val="0"/>
                        </a:spcBef>
                        <a:buNone/>
                      </a:pPr>
                      <a:r>
                        <a:rPr lang="en">
                          <a:solidFill>
                            <a:srgbClr val="FFFFFF"/>
                          </a:solidFill>
                          <a:latin typeface="Lato"/>
                          <a:ea typeface="Lato"/>
                          <a:cs typeface="Lato"/>
                          <a:sym typeface="Lato"/>
                        </a:rPr>
                        <a:t>12</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a:txBody>
                    <a:bodyPr>
                      <a:noAutofit/>
                    </a:bodyPr>
                    <a:lstStyle/>
                    <a:p>
                      <a:pPr lvl="0" rtl="0" algn="ctr">
                        <a:spcBef>
                          <a:spcPts val="0"/>
                        </a:spcBef>
                        <a:buNone/>
                      </a:pPr>
                      <a:r>
                        <a:rPr lang="en">
                          <a:solidFill>
                            <a:srgbClr val="FFFFFF"/>
                          </a:solidFill>
                          <a:latin typeface="Lato"/>
                          <a:ea typeface="Lato"/>
                          <a:cs typeface="Lato"/>
                          <a:sym typeface="Lato"/>
                        </a:rPr>
                        <a:t>4800</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a:txBody>
                    <a:bodyPr>
                      <a:noAutofit/>
                    </a:bodyPr>
                    <a:lstStyle/>
                    <a:p>
                      <a:pPr lvl="0" rtl="0" algn="ctr">
                        <a:spcBef>
                          <a:spcPts val="0"/>
                        </a:spcBef>
                        <a:buNone/>
                      </a:pPr>
                      <a:r>
                        <a:rPr lang="en">
                          <a:solidFill>
                            <a:srgbClr val="FFFFFF"/>
                          </a:solidFill>
                          <a:latin typeface="Lato"/>
                          <a:ea typeface="Lato"/>
                          <a:cs typeface="Lato"/>
                          <a:sym typeface="Lato"/>
                        </a:rPr>
                        <a:t>OFF</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a:txBody>
                    <a:bodyPr>
                      <a:noAutofit/>
                    </a:bodyPr>
                    <a:lstStyle/>
                    <a:p>
                      <a:pPr lvl="0" rtl="0" algn="ctr">
                        <a:spcBef>
                          <a:spcPts val="0"/>
                        </a:spcBef>
                        <a:buNone/>
                      </a:pPr>
                      <a:r>
                        <a:rPr lang="en">
                          <a:solidFill>
                            <a:srgbClr val="FFFFFF"/>
                          </a:solidFill>
                          <a:latin typeface="Lato"/>
                          <a:ea typeface="Lato"/>
                          <a:cs typeface="Lato"/>
                          <a:sym typeface="Lato"/>
                        </a:rPr>
                        <a:t>57.60</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r>
              <a:tr h="371375">
                <a:tc>
                  <a:txBody>
                    <a:bodyPr>
                      <a:noAutofit/>
                    </a:bodyPr>
                    <a:lstStyle/>
                    <a:p>
                      <a:pPr lvl="0" rtl="0">
                        <a:spcBef>
                          <a:spcPts val="0"/>
                        </a:spcBef>
                        <a:buNone/>
                      </a:pPr>
                      <a:r>
                        <a:rPr b="1" lang="en">
                          <a:solidFill>
                            <a:srgbClr val="FFFFFF"/>
                          </a:solidFill>
                          <a:latin typeface="Lato"/>
                          <a:ea typeface="Lato"/>
                          <a:cs typeface="Lato"/>
                          <a:sym typeface="Lato"/>
                        </a:rPr>
                        <a:t>Nerf-Blaster (Darts)</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a:txBody>
                    <a:bodyPr>
                      <a:noAutofit/>
                    </a:bodyPr>
                    <a:lstStyle/>
                    <a:p>
                      <a:pPr lvl="0" rtl="0" algn="ctr">
                        <a:spcBef>
                          <a:spcPts val="0"/>
                        </a:spcBef>
                        <a:buNone/>
                      </a:pPr>
                      <a:r>
                        <a:rPr lang="en">
                          <a:solidFill>
                            <a:srgbClr val="FFFFFF"/>
                          </a:solidFill>
                          <a:latin typeface="Lato"/>
                          <a:ea typeface="Lato"/>
                          <a:cs typeface="Lato"/>
                          <a:sym typeface="Lato"/>
                        </a:rPr>
                        <a:t>1</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a:txBody>
                    <a:bodyPr>
                      <a:noAutofit/>
                    </a:bodyPr>
                    <a:lstStyle/>
                    <a:p>
                      <a:pPr lvl="0" rtl="0" algn="ctr">
                        <a:spcBef>
                          <a:spcPts val="0"/>
                        </a:spcBef>
                        <a:buNone/>
                      </a:pPr>
                      <a:r>
                        <a:rPr lang="en">
                          <a:solidFill>
                            <a:srgbClr val="FFFFFF"/>
                          </a:solidFill>
                          <a:latin typeface="Lato"/>
                          <a:ea typeface="Lato"/>
                          <a:cs typeface="Lato"/>
                          <a:sym typeface="Lato"/>
                        </a:rPr>
                        <a:t>6</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a:txBody>
                    <a:bodyPr>
                      <a:noAutofit/>
                    </a:bodyPr>
                    <a:lstStyle/>
                    <a:p>
                      <a:pPr lvl="0" rtl="0" algn="ctr">
                        <a:spcBef>
                          <a:spcPts val="0"/>
                        </a:spcBef>
                        <a:buNone/>
                      </a:pPr>
                      <a:r>
                        <a:rPr lang="en">
                          <a:solidFill>
                            <a:srgbClr val="FFFFFF"/>
                          </a:solidFill>
                          <a:latin typeface="Lato"/>
                          <a:ea typeface="Lato"/>
                          <a:cs typeface="Lato"/>
                          <a:sym typeface="Lato"/>
                        </a:rPr>
                        <a:t>1500</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a:txBody>
                    <a:bodyPr>
                      <a:noAutofit/>
                    </a:bodyPr>
                    <a:lstStyle/>
                    <a:p>
                      <a:pPr lvl="0" rtl="0" algn="ctr">
                        <a:spcBef>
                          <a:spcPts val="0"/>
                        </a:spcBef>
                        <a:buNone/>
                      </a:pPr>
                      <a:r>
                        <a:rPr lang="en">
                          <a:solidFill>
                            <a:srgbClr val="FFFFFF"/>
                          </a:solidFill>
                          <a:latin typeface="Lato"/>
                          <a:ea typeface="Lato"/>
                          <a:cs typeface="Lato"/>
                          <a:sym typeface="Lato"/>
                        </a:rPr>
                        <a:t>OFF</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a:txBody>
                    <a:bodyPr>
                      <a:noAutofit/>
                    </a:bodyPr>
                    <a:lstStyle/>
                    <a:p>
                      <a:pPr lvl="0" rtl="0" algn="ctr">
                        <a:spcBef>
                          <a:spcPts val="0"/>
                        </a:spcBef>
                        <a:buNone/>
                      </a:pPr>
                      <a:r>
                        <a:rPr lang="en">
                          <a:solidFill>
                            <a:srgbClr val="FFFFFF"/>
                          </a:solidFill>
                          <a:latin typeface="Lato"/>
                          <a:ea typeface="Lato"/>
                          <a:cs typeface="Lato"/>
                          <a:sym typeface="Lato"/>
                        </a:rPr>
                        <a:t>9.00</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r>
              <a:tr h="371375">
                <a:tc>
                  <a:txBody>
                    <a:bodyPr>
                      <a:noAutofit/>
                    </a:bodyPr>
                    <a:lstStyle/>
                    <a:p>
                      <a:pPr lvl="0" rtl="0">
                        <a:spcBef>
                          <a:spcPts val="0"/>
                        </a:spcBef>
                        <a:buNone/>
                      </a:pPr>
                      <a:r>
                        <a:rPr b="1" lang="en">
                          <a:solidFill>
                            <a:srgbClr val="FFFFFF"/>
                          </a:solidFill>
                          <a:latin typeface="Lato"/>
                          <a:ea typeface="Lato"/>
                          <a:cs typeface="Lato"/>
                          <a:sym typeface="Lato"/>
                        </a:rPr>
                        <a:t>Nerf-Blaster (Ball)</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a:txBody>
                    <a:bodyPr>
                      <a:noAutofit/>
                    </a:bodyPr>
                    <a:lstStyle/>
                    <a:p>
                      <a:pPr lvl="0" rtl="0" algn="ctr">
                        <a:spcBef>
                          <a:spcPts val="0"/>
                        </a:spcBef>
                        <a:buNone/>
                      </a:pPr>
                      <a:r>
                        <a:rPr lang="en">
                          <a:solidFill>
                            <a:srgbClr val="FFFFFF"/>
                          </a:solidFill>
                          <a:latin typeface="Lato"/>
                          <a:ea typeface="Lato"/>
                          <a:cs typeface="Lato"/>
                          <a:sym typeface="Lato"/>
                        </a:rPr>
                        <a:t>1</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a:txBody>
                    <a:bodyPr>
                      <a:noAutofit/>
                    </a:bodyPr>
                    <a:lstStyle/>
                    <a:p>
                      <a:pPr lvl="0" rtl="0" algn="ctr">
                        <a:spcBef>
                          <a:spcPts val="0"/>
                        </a:spcBef>
                        <a:buNone/>
                      </a:pPr>
                      <a:r>
                        <a:rPr lang="en">
                          <a:solidFill>
                            <a:srgbClr val="FFFFFF"/>
                          </a:solidFill>
                          <a:latin typeface="Lato"/>
                          <a:ea typeface="Lato"/>
                          <a:cs typeface="Lato"/>
                          <a:sym typeface="Lato"/>
                        </a:rPr>
                        <a:t>9</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a:txBody>
                    <a:bodyPr>
                      <a:noAutofit/>
                    </a:bodyPr>
                    <a:lstStyle/>
                    <a:p>
                      <a:pPr lvl="0" rtl="0" algn="ctr">
                        <a:spcBef>
                          <a:spcPts val="0"/>
                        </a:spcBef>
                        <a:buNone/>
                      </a:pPr>
                      <a:r>
                        <a:rPr lang="en">
                          <a:solidFill>
                            <a:srgbClr val="FFFFFF"/>
                          </a:solidFill>
                          <a:latin typeface="Lato"/>
                          <a:ea typeface="Lato"/>
                          <a:cs typeface="Lato"/>
                          <a:sym typeface="Lato"/>
                        </a:rPr>
                        <a:t>1500</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a:txBody>
                    <a:bodyPr>
                      <a:noAutofit/>
                    </a:bodyPr>
                    <a:lstStyle/>
                    <a:p>
                      <a:pPr lvl="0" rtl="0" algn="ctr">
                        <a:spcBef>
                          <a:spcPts val="0"/>
                        </a:spcBef>
                        <a:buNone/>
                      </a:pPr>
                      <a:r>
                        <a:rPr lang="en">
                          <a:solidFill>
                            <a:srgbClr val="FFFFFF"/>
                          </a:solidFill>
                          <a:latin typeface="Lato"/>
                          <a:ea typeface="Lato"/>
                          <a:cs typeface="Lato"/>
                          <a:sym typeface="Lato"/>
                        </a:rPr>
                        <a:t>OFF</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a:txBody>
                    <a:bodyPr>
                      <a:noAutofit/>
                    </a:bodyPr>
                    <a:lstStyle/>
                    <a:p>
                      <a:pPr lvl="0" rtl="0" algn="ctr">
                        <a:spcBef>
                          <a:spcPts val="0"/>
                        </a:spcBef>
                        <a:buNone/>
                      </a:pPr>
                      <a:r>
                        <a:rPr lang="en">
                          <a:solidFill>
                            <a:srgbClr val="FFFFFF"/>
                          </a:solidFill>
                          <a:latin typeface="Lato"/>
                          <a:ea typeface="Lato"/>
                          <a:cs typeface="Lato"/>
                          <a:sym typeface="Lato"/>
                        </a:rPr>
                        <a:t>13.50</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r>
              <a:tr h="371375">
                <a:tc>
                  <a:txBody>
                    <a:bodyPr>
                      <a:noAutofit/>
                    </a:bodyPr>
                    <a:lstStyle/>
                    <a:p>
                      <a:pPr lvl="0" rtl="0">
                        <a:spcBef>
                          <a:spcPts val="0"/>
                        </a:spcBef>
                        <a:buNone/>
                      </a:pPr>
                      <a:r>
                        <a:rPr b="1" lang="en">
                          <a:solidFill>
                            <a:srgbClr val="FFFFFF"/>
                          </a:solidFill>
                          <a:latin typeface="Lato"/>
                          <a:ea typeface="Lato"/>
                          <a:cs typeface="Lato"/>
                          <a:sym typeface="Lato"/>
                        </a:rPr>
                        <a:t>Jetson TK1</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a:txBody>
                    <a:bodyPr>
                      <a:noAutofit/>
                    </a:bodyPr>
                    <a:lstStyle/>
                    <a:p>
                      <a:pPr lvl="0" rtl="0" algn="ctr">
                        <a:spcBef>
                          <a:spcPts val="0"/>
                        </a:spcBef>
                        <a:buNone/>
                      </a:pPr>
                      <a:r>
                        <a:rPr lang="en">
                          <a:solidFill>
                            <a:srgbClr val="FFFFFF"/>
                          </a:solidFill>
                          <a:latin typeface="Lato"/>
                          <a:ea typeface="Lato"/>
                          <a:cs typeface="Lato"/>
                          <a:sym typeface="Lato"/>
                        </a:rPr>
                        <a:t>1</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a:txBody>
                    <a:bodyPr>
                      <a:noAutofit/>
                    </a:bodyPr>
                    <a:lstStyle/>
                    <a:p>
                      <a:pPr lvl="0" rtl="0" algn="ctr">
                        <a:spcBef>
                          <a:spcPts val="0"/>
                        </a:spcBef>
                        <a:buNone/>
                      </a:pPr>
                      <a:r>
                        <a:rPr lang="en">
                          <a:solidFill>
                            <a:srgbClr val="FFFFFF"/>
                          </a:solidFill>
                          <a:latin typeface="Lato"/>
                          <a:ea typeface="Lato"/>
                          <a:cs typeface="Lato"/>
                          <a:sym typeface="Lato"/>
                        </a:rPr>
                        <a:t>12</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a:txBody>
                    <a:bodyPr>
                      <a:noAutofit/>
                    </a:bodyPr>
                    <a:lstStyle/>
                    <a:p>
                      <a:pPr lvl="0" rtl="0" algn="ctr">
                        <a:spcBef>
                          <a:spcPts val="0"/>
                        </a:spcBef>
                        <a:buNone/>
                      </a:pPr>
                      <a:r>
                        <a:rPr lang="en">
                          <a:solidFill>
                            <a:srgbClr val="FFFFFF"/>
                          </a:solidFill>
                          <a:latin typeface="Lato"/>
                          <a:ea typeface="Lato"/>
                          <a:cs typeface="Lato"/>
                          <a:sym typeface="Lato"/>
                        </a:rPr>
                        <a:t>2500</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a:txBody>
                    <a:bodyPr>
                      <a:noAutofit/>
                    </a:bodyPr>
                    <a:lstStyle/>
                    <a:p>
                      <a:pPr lvl="0" rtl="0" algn="ctr">
                        <a:spcBef>
                          <a:spcPts val="0"/>
                        </a:spcBef>
                        <a:buNone/>
                      </a:pPr>
                      <a:r>
                        <a:rPr lang="en">
                          <a:solidFill>
                            <a:srgbClr val="FFFFFF"/>
                          </a:solidFill>
                          <a:latin typeface="Lato"/>
                          <a:ea typeface="Lato"/>
                          <a:cs typeface="Lato"/>
                          <a:sym typeface="Lato"/>
                        </a:rPr>
                        <a:t>ON</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a:txBody>
                    <a:bodyPr>
                      <a:noAutofit/>
                    </a:bodyPr>
                    <a:lstStyle/>
                    <a:p>
                      <a:pPr lvl="0" rtl="0" algn="ctr">
                        <a:spcBef>
                          <a:spcPts val="0"/>
                        </a:spcBef>
                        <a:buNone/>
                      </a:pPr>
                      <a:r>
                        <a:rPr lang="en">
                          <a:solidFill>
                            <a:srgbClr val="FFFFFF"/>
                          </a:solidFill>
                          <a:latin typeface="Lato"/>
                          <a:ea typeface="Lato"/>
                          <a:cs typeface="Lato"/>
                          <a:sym typeface="Lato"/>
                        </a:rPr>
                        <a:t>30.00</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r>
              <a:tr h="374975">
                <a:tc>
                  <a:txBody>
                    <a:bodyPr>
                      <a:noAutofit/>
                    </a:bodyPr>
                    <a:lstStyle/>
                    <a:p>
                      <a:pPr lvl="0" rtl="0">
                        <a:spcBef>
                          <a:spcPts val="0"/>
                        </a:spcBef>
                        <a:buNone/>
                      </a:pPr>
                      <a:r>
                        <a:rPr b="1" lang="en">
                          <a:solidFill>
                            <a:srgbClr val="FFFFFF"/>
                          </a:solidFill>
                          <a:latin typeface="Lato"/>
                          <a:ea typeface="Lato"/>
                          <a:cs typeface="Lato"/>
                          <a:sym typeface="Lato"/>
                        </a:rPr>
                        <a:t>LIDAR Lite</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a:txBody>
                    <a:bodyPr>
                      <a:noAutofit/>
                    </a:bodyPr>
                    <a:lstStyle/>
                    <a:p>
                      <a:pPr lvl="0" rtl="0" algn="ctr">
                        <a:spcBef>
                          <a:spcPts val="0"/>
                        </a:spcBef>
                        <a:buNone/>
                      </a:pPr>
                      <a:r>
                        <a:rPr lang="en">
                          <a:solidFill>
                            <a:srgbClr val="FFFFFF"/>
                          </a:solidFill>
                          <a:latin typeface="Lato"/>
                          <a:ea typeface="Lato"/>
                          <a:cs typeface="Lato"/>
                          <a:sym typeface="Lato"/>
                        </a:rPr>
                        <a:t>1</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a:txBody>
                    <a:bodyPr>
                      <a:noAutofit/>
                    </a:bodyPr>
                    <a:lstStyle/>
                    <a:p>
                      <a:pPr lvl="0" rtl="0" algn="ctr">
                        <a:spcBef>
                          <a:spcPts val="0"/>
                        </a:spcBef>
                        <a:buNone/>
                      </a:pPr>
                      <a:r>
                        <a:rPr lang="en">
                          <a:solidFill>
                            <a:srgbClr val="FFFFFF"/>
                          </a:solidFill>
                          <a:latin typeface="Lato"/>
                          <a:ea typeface="Lato"/>
                          <a:cs typeface="Lato"/>
                          <a:sym typeface="Lato"/>
                        </a:rPr>
                        <a:t>5</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a:txBody>
                    <a:bodyPr>
                      <a:noAutofit/>
                    </a:bodyPr>
                    <a:lstStyle/>
                    <a:p>
                      <a:pPr lvl="0" rtl="0" algn="ctr">
                        <a:spcBef>
                          <a:spcPts val="0"/>
                        </a:spcBef>
                        <a:buNone/>
                      </a:pPr>
                      <a:r>
                        <a:rPr lang="en">
                          <a:solidFill>
                            <a:srgbClr val="FFFFFF"/>
                          </a:solidFill>
                          <a:latin typeface="Lato"/>
                          <a:ea typeface="Lato"/>
                          <a:cs typeface="Lato"/>
                          <a:sym typeface="Lato"/>
                        </a:rPr>
                        <a:t>130</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a:txBody>
                    <a:bodyPr>
                      <a:noAutofit/>
                    </a:bodyPr>
                    <a:lstStyle/>
                    <a:p>
                      <a:pPr lvl="0" rtl="0" algn="ctr">
                        <a:spcBef>
                          <a:spcPts val="0"/>
                        </a:spcBef>
                        <a:buNone/>
                      </a:pPr>
                      <a:r>
                        <a:rPr lang="en">
                          <a:solidFill>
                            <a:srgbClr val="FFFFFF"/>
                          </a:solidFill>
                          <a:latin typeface="Lato"/>
                          <a:ea typeface="Lato"/>
                          <a:cs typeface="Lato"/>
                          <a:sym typeface="Lato"/>
                        </a:rPr>
                        <a:t>OFF</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a:txBody>
                    <a:bodyPr>
                      <a:noAutofit/>
                    </a:bodyPr>
                    <a:lstStyle/>
                    <a:p>
                      <a:pPr lvl="0" rtl="0" algn="ctr">
                        <a:spcBef>
                          <a:spcPts val="0"/>
                        </a:spcBef>
                        <a:buNone/>
                      </a:pPr>
                      <a:r>
                        <a:rPr lang="en">
                          <a:solidFill>
                            <a:srgbClr val="FFFFFF"/>
                          </a:solidFill>
                          <a:latin typeface="Lato"/>
                          <a:ea typeface="Lato"/>
                          <a:cs typeface="Lato"/>
                          <a:sym typeface="Lato"/>
                        </a:rPr>
                        <a:t>0.65</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r>
              <a:tr h="374975">
                <a:tc gridSpan="5">
                  <a:txBody>
                    <a:bodyPr>
                      <a:noAutofit/>
                    </a:bodyPr>
                    <a:lstStyle/>
                    <a:p>
                      <a:pPr lvl="0" rtl="0" algn="r">
                        <a:spcBef>
                          <a:spcPts val="0"/>
                        </a:spcBef>
                        <a:buNone/>
                      </a:pPr>
                      <a:r>
                        <a:rPr b="1" lang="en">
                          <a:solidFill>
                            <a:srgbClr val="FFFFFF"/>
                          </a:solidFill>
                          <a:latin typeface="Lato"/>
                          <a:ea typeface="Lato"/>
                          <a:cs typeface="Lato"/>
                          <a:sym typeface="Lato"/>
                        </a:rPr>
                        <a:t>Total Power</a:t>
                      </a:r>
                    </a:p>
                  </a:txBody>
                  <a:tcPr marT="91425" marB="91425" marR="91425" marL="91425">
                    <a:lnL cap="flat" cmpd="sng" w="9525">
                      <a:solidFill>
                        <a:srgbClr val="000000"/>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800000">
                        <a:alpha val="87840"/>
                      </a:srgbClr>
                    </a:solidFill>
                  </a:tcPr>
                </a:tc>
                <a:tc hMerge="1"/>
                <a:tc hMerge="1"/>
                <a:tc hMerge="1"/>
                <a:tc hMerge="1"/>
                <a:tc>
                  <a:txBody>
                    <a:bodyPr>
                      <a:noAutofit/>
                    </a:bodyPr>
                    <a:lstStyle/>
                    <a:p>
                      <a:pPr lvl="0" rtl="0" algn="ctr">
                        <a:spcBef>
                          <a:spcPts val="0"/>
                        </a:spcBef>
                        <a:buNone/>
                      </a:pPr>
                      <a:r>
                        <a:rPr lang="en">
                          <a:solidFill>
                            <a:srgbClr val="FFFFFF"/>
                          </a:solidFill>
                          <a:latin typeface="Lato"/>
                          <a:ea typeface="Lato"/>
                          <a:cs typeface="Lato"/>
                          <a:sym typeface="Lato"/>
                        </a:rPr>
                        <a:t>110.98</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4" name="Shape 514"/>
        <p:cNvGrpSpPr/>
        <p:nvPr/>
      </p:nvGrpSpPr>
      <p:grpSpPr>
        <a:xfrm>
          <a:off x="0" y="0"/>
          <a:ext cx="0" cy="0"/>
          <a:chOff x="0" y="0"/>
          <a:chExt cx="0" cy="0"/>
        </a:xfrm>
      </p:grpSpPr>
      <p:sp>
        <p:nvSpPr>
          <p:cNvPr id="515" name="Shape 515"/>
          <p:cNvSpPr txBox="1"/>
          <p:nvPr>
            <p:ph type="title"/>
          </p:nvPr>
        </p:nvSpPr>
        <p:spPr>
          <a:xfrm>
            <a:off x="235500" y="238950"/>
            <a:ext cx="6397200" cy="626100"/>
          </a:xfrm>
          <a:prstGeom prst="rect">
            <a:avLst/>
          </a:prstGeom>
        </p:spPr>
        <p:txBody>
          <a:bodyPr anchorCtr="0" anchor="t" bIns="91425" lIns="91425" rIns="91425" tIns="91425">
            <a:noAutofit/>
          </a:bodyPr>
          <a:lstStyle/>
          <a:p>
            <a:pPr lvl="0" rtl="0">
              <a:spcBef>
                <a:spcPts val="0"/>
              </a:spcBef>
              <a:buNone/>
            </a:pPr>
            <a:r>
              <a:rPr lang="en"/>
              <a:t>Power Selection</a:t>
            </a:r>
          </a:p>
        </p:txBody>
      </p:sp>
      <p:sp>
        <p:nvSpPr>
          <p:cNvPr id="516" name="Shape 516"/>
          <p:cNvSpPr txBox="1"/>
          <p:nvPr/>
        </p:nvSpPr>
        <p:spPr>
          <a:xfrm>
            <a:off x="489325" y="3577725"/>
            <a:ext cx="2758500" cy="1335300"/>
          </a:xfrm>
          <a:prstGeom prst="rect">
            <a:avLst/>
          </a:prstGeom>
          <a:noFill/>
          <a:ln>
            <a:noFill/>
          </a:ln>
        </p:spPr>
        <p:txBody>
          <a:bodyPr anchorCtr="0" anchor="ctr" bIns="91425" lIns="91425" rIns="91425" tIns="91425">
            <a:noAutofit/>
          </a:bodyPr>
          <a:lstStyle/>
          <a:p>
            <a:pPr indent="-228600" lvl="0" marL="457200" rtl="0">
              <a:lnSpc>
                <a:spcPct val="150000"/>
              </a:lnSpc>
              <a:spcBef>
                <a:spcPts val="0"/>
              </a:spcBef>
              <a:buClr>
                <a:srgbClr val="FFFFFF"/>
              </a:buClr>
              <a:buFont typeface="Lato"/>
              <a:buChar char="●"/>
            </a:pPr>
            <a:r>
              <a:rPr lang="en">
                <a:solidFill>
                  <a:srgbClr val="FFFFFF"/>
                </a:solidFill>
                <a:latin typeface="Lato"/>
                <a:ea typeface="Lato"/>
                <a:cs typeface="Lato"/>
                <a:sym typeface="Lato"/>
              </a:rPr>
              <a:t>Two power systems</a:t>
            </a:r>
          </a:p>
          <a:p>
            <a:pPr indent="-228600" lvl="0" marL="457200" rtl="0">
              <a:lnSpc>
                <a:spcPct val="150000"/>
              </a:lnSpc>
              <a:spcBef>
                <a:spcPts val="0"/>
              </a:spcBef>
              <a:buClr>
                <a:srgbClr val="FFFFFF"/>
              </a:buClr>
              <a:buFont typeface="Lato"/>
              <a:buChar char="●"/>
            </a:pPr>
            <a:r>
              <a:rPr lang="en">
                <a:solidFill>
                  <a:srgbClr val="FFFFFF"/>
                </a:solidFill>
                <a:latin typeface="Lato"/>
                <a:ea typeface="Lato"/>
                <a:cs typeface="Lato"/>
                <a:sym typeface="Lato"/>
              </a:rPr>
              <a:t>12V, 5 aH</a:t>
            </a:r>
          </a:p>
          <a:p>
            <a:pPr indent="-228600" lvl="0" marL="457200" rtl="0">
              <a:lnSpc>
                <a:spcPct val="150000"/>
              </a:lnSpc>
              <a:spcBef>
                <a:spcPts val="0"/>
              </a:spcBef>
              <a:buClr>
                <a:srgbClr val="FFFFFF"/>
              </a:buClr>
              <a:buFont typeface="Lato"/>
              <a:buChar char="●"/>
            </a:pPr>
            <a:r>
              <a:rPr lang="en">
                <a:solidFill>
                  <a:srgbClr val="FFFFFF"/>
                </a:solidFill>
                <a:latin typeface="Lato"/>
                <a:ea typeface="Lato"/>
                <a:cs typeface="Lato"/>
                <a:sym typeface="Lato"/>
              </a:rPr>
              <a:t>15 minute run time per charge</a:t>
            </a:r>
          </a:p>
        </p:txBody>
      </p:sp>
      <p:sp>
        <p:nvSpPr>
          <p:cNvPr id="517" name="Shape 517"/>
          <p:cNvSpPr txBox="1"/>
          <p:nvPr/>
        </p:nvSpPr>
        <p:spPr>
          <a:xfrm>
            <a:off x="3999125" y="3980775"/>
            <a:ext cx="3934500" cy="459000"/>
          </a:xfrm>
          <a:prstGeom prst="rect">
            <a:avLst/>
          </a:prstGeom>
          <a:noFill/>
          <a:ln>
            <a:noFill/>
          </a:ln>
        </p:spPr>
        <p:txBody>
          <a:bodyPr anchorCtr="0" anchor="t" bIns="91425" lIns="91425" rIns="91425" tIns="91425">
            <a:noAutofit/>
          </a:bodyPr>
          <a:lstStyle/>
          <a:p>
            <a:pPr lvl="0">
              <a:spcBef>
                <a:spcPts val="0"/>
              </a:spcBef>
              <a:buNone/>
            </a:pPr>
            <a:r>
              <a:t/>
            </a:r>
            <a:endParaRPr>
              <a:solidFill>
                <a:srgbClr val="FFFFFF"/>
              </a:solidFill>
            </a:endParaRPr>
          </a:p>
        </p:txBody>
      </p:sp>
      <p:sp>
        <p:nvSpPr>
          <p:cNvPr id="518" name="Shape 518"/>
          <p:cNvSpPr txBox="1"/>
          <p:nvPr/>
        </p:nvSpPr>
        <p:spPr>
          <a:xfrm>
            <a:off x="3028175" y="3626675"/>
            <a:ext cx="2758500" cy="1419300"/>
          </a:xfrm>
          <a:prstGeom prst="rect">
            <a:avLst/>
          </a:prstGeom>
          <a:noFill/>
          <a:ln>
            <a:noFill/>
          </a:ln>
        </p:spPr>
        <p:txBody>
          <a:bodyPr anchorCtr="0" anchor="ctr" bIns="91425" lIns="91425" rIns="91425" tIns="91425">
            <a:noAutofit/>
          </a:bodyPr>
          <a:lstStyle/>
          <a:p>
            <a:pPr indent="-228600" lvl="0" marL="457200" rtl="0">
              <a:lnSpc>
                <a:spcPct val="150000"/>
              </a:lnSpc>
              <a:spcBef>
                <a:spcPts val="0"/>
              </a:spcBef>
              <a:buClr>
                <a:srgbClr val="FFFFFF"/>
              </a:buClr>
              <a:buFont typeface="Lato"/>
              <a:buChar char="●"/>
            </a:pPr>
            <a:r>
              <a:rPr lang="en">
                <a:solidFill>
                  <a:srgbClr val="FFFFFF"/>
                </a:solidFill>
                <a:latin typeface="Lato"/>
                <a:ea typeface="Lato"/>
                <a:cs typeface="Lato"/>
                <a:sym typeface="Lato"/>
              </a:rPr>
              <a:t>Provides constant voltage and current</a:t>
            </a:r>
          </a:p>
          <a:p>
            <a:pPr indent="-228600" lvl="0" marL="457200" rtl="0">
              <a:lnSpc>
                <a:spcPct val="150000"/>
              </a:lnSpc>
              <a:spcBef>
                <a:spcPts val="0"/>
              </a:spcBef>
              <a:buClr>
                <a:srgbClr val="FFFFFF"/>
              </a:buClr>
              <a:buFont typeface="Lato"/>
              <a:buChar char="●"/>
            </a:pPr>
            <a:r>
              <a:rPr lang="en">
                <a:solidFill>
                  <a:srgbClr val="FFFFFF"/>
                </a:solidFill>
                <a:latin typeface="Lato"/>
                <a:ea typeface="Lato"/>
                <a:cs typeface="Lato"/>
                <a:sym typeface="Lato"/>
              </a:rPr>
              <a:t>Short circuit protection</a:t>
            </a:r>
          </a:p>
        </p:txBody>
      </p:sp>
      <p:sp>
        <p:nvSpPr>
          <p:cNvPr id="519" name="Shape 519"/>
          <p:cNvSpPr txBox="1"/>
          <p:nvPr/>
        </p:nvSpPr>
        <p:spPr>
          <a:xfrm>
            <a:off x="5950425" y="3626675"/>
            <a:ext cx="2758500" cy="1419300"/>
          </a:xfrm>
          <a:prstGeom prst="rect">
            <a:avLst/>
          </a:prstGeom>
          <a:noFill/>
          <a:ln>
            <a:noFill/>
          </a:ln>
        </p:spPr>
        <p:txBody>
          <a:bodyPr anchorCtr="0" anchor="ctr" bIns="91425" lIns="91425" rIns="91425" tIns="91425">
            <a:noAutofit/>
          </a:bodyPr>
          <a:lstStyle/>
          <a:p>
            <a:pPr indent="-228600" lvl="0" marL="457200" rtl="0">
              <a:lnSpc>
                <a:spcPct val="150000"/>
              </a:lnSpc>
              <a:spcBef>
                <a:spcPts val="0"/>
              </a:spcBef>
              <a:buClr>
                <a:srgbClr val="FFFFFF"/>
              </a:buClr>
              <a:buFont typeface="Lato"/>
              <a:buChar char="●"/>
            </a:pPr>
            <a:r>
              <a:rPr lang="en">
                <a:solidFill>
                  <a:srgbClr val="FFFFFF"/>
                </a:solidFill>
                <a:latin typeface="Lato"/>
                <a:ea typeface="Lato"/>
                <a:cs typeface="Lato"/>
                <a:sym typeface="Lato"/>
              </a:rPr>
              <a:t>Low voltage on-switching</a:t>
            </a:r>
          </a:p>
          <a:p>
            <a:pPr indent="-228600" lvl="0" marL="457200" rtl="0">
              <a:lnSpc>
                <a:spcPct val="150000"/>
              </a:lnSpc>
              <a:spcBef>
                <a:spcPts val="0"/>
              </a:spcBef>
              <a:buClr>
                <a:srgbClr val="FFFFFF"/>
              </a:buClr>
              <a:buFont typeface="Lato"/>
              <a:buChar char="●"/>
            </a:pPr>
            <a:r>
              <a:rPr lang="en">
                <a:solidFill>
                  <a:srgbClr val="FFFFFF"/>
                </a:solidFill>
                <a:latin typeface="Lato"/>
                <a:ea typeface="Lato"/>
                <a:cs typeface="Lato"/>
                <a:sym typeface="Lato"/>
              </a:rPr>
              <a:t>Supports circuits up to 60V and 30A</a:t>
            </a:r>
          </a:p>
        </p:txBody>
      </p:sp>
      <p:sp>
        <p:nvSpPr>
          <p:cNvPr id="520" name="Shape 520"/>
          <p:cNvSpPr txBox="1"/>
          <p:nvPr/>
        </p:nvSpPr>
        <p:spPr>
          <a:xfrm>
            <a:off x="3446937" y="3329975"/>
            <a:ext cx="2115300" cy="376200"/>
          </a:xfrm>
          <a:prstGeom prst="rect">
            <a:avLst/>
          </a:prstGeom>
          <a:noFill/>
          <a:ln>
            <a:noFill/>
          </a:ln>
        </p:spPr>
        <p:txBody>
          <a:bodyPr anchorCtr="0" anchor="ctr" bIns="91425" lIns="91425" rIns="91425" tIns="91425">
            <a:noAutofit/>
          </a:bodyPr>
          <a:lstStyle/>
          <a:p>
            <a:pPr lvl="0" rtl="0">
              <a:lnSpc>
                <a:spcPct val="150000"/>
              </a:lnSpc>
              <a:spcBef>
                <a:spcPts val="0"/>
              </a:spcBef>
              <a:buNone/>
            </a:pPr>
            <a:r>
              <a:rPr lang="en" sz="800">
                <a:solidFill>
                  <a:srgbClr val="FFFFFF"/>
                </a:solidFill>
                <a:latin typeface="Lato"/>
                <a:ea typeface="Lato"/>
                <a:cs typeface="Lato"/>
                <a:sym typeface="Lato"/>
              </a:rPr>
              <a:t>Drok DC-DC Step Down Variable Regulator</a:t>
            </a:r>
          </a:p>
        </p:txBody>
      </p:sp>
      <p:sp>
        <p:nvSpPr>
          <p:cNvPr id="521" name="Shape 521"/>
          <p:cNvSpPr txBox="1"/>
          <p:nvPr/>
        </p:nvSpPr>
        <p:spPr>
          <a:xfrm>
            <a:off x="6794523" y="3329975"/>
            <a:ext cx="1201500" cy="376200"/>
          </a:xfrm>
          <a:prstGeom prst="rect">
            <a:avLst/>
          </a:prstGeom>
          <a:noFill/>
          <a:ln>
            <a:noFill/>
          </a:ln>
        </p:spPr>
        <p:txBody>
          <a:bodyPr anchorCtr="0" anchor="ctr" bIns="91425" lIns="91425" rIns="91425" tIns="91425">
            <a:noAutofit/>
          </a:bodyPr>
          <a:lstStyle/>
          <a:p>
            <a:pPr lvl="0" rtl="0">
              <a:lnSpc>
                <a:spcPct val="150000"/>
              </a:lnSpc>
              <a:spcBef>
                <a:spcPts val="0"/>
              </a:spcBef>
              <a:buNone/>
            </a:pPr>
            <a:r>
              <a:rPr lang="en" sz="800">
                <a:solidFill>
                  <a:srgbClr val="FFFFFF"/>
                </a:solidFill>
                <a:latin typeface="Lato"/>
                <a:ea typeface="Lato"/>
                <a:cs typeface="Lato"/>
                <a:sym typeface="Lato"/>
              </a:rPr>
              <a:t>N-Channel MOSFET</a:t>
            </a:r>
          </a:p>
        </p:txBody>
      </p:sp>
      <p:sp>
        <p:nvSpPr>
          <p:cNvPr id="522" name="Shape 522"/>
          <p:cNvSpPr txBox="1"/>
          <p:nvPr/>
        </p:nvSpPr>
        <p:spPr>
          <a:xfrm>
            <a:off x="1159675" y="3329975"/>
            <a:ext cx="1313400" cy="376200"/>
          </a:xfrm>
          <a:prstGeom prst="rect">
            <a:avLst/>
          </a:prstGeom>
          <a:noFill/>
          <a:ln>
            <a:noFill/>
          </a:ln>
        </p:spPr>
        <p:txBody>
          <a:bodyPr anchorCtr="0" anchor="ctr" bIns="91425" lIns="91425" rIns="91425" tIns="91425">
            <a:noAutofit/>
          </a:bodyPr>
          <a:lstStyle/>
          <a:p>
            <a:pPr lvl="0" rtl="0">
              <a:lnSpc>
                <a:spcPct val="150000"/>
              </a:lnSpc>
              <a:spcBef>
                <a:spcPts val="0"/>
              </a:spcBef>
              <a:buNone/>
            </a:pPr>
            <a:r>
              <a:rPr lang="en" sz="800">
                <a:solidFill>
                  <a:srgbClr val="FFFFFF"/>
                </a:solidFill>
                <a:latin typeface="Lato"/>
                <a:ea typeface="Lato"/>
                <a:cs typeface="Lato"/>
                <a:sym typeface="Lato"/>
              </a:rPr>
              <a:t>Sealed Lead Acid Battery</a:t>
            </a:r>
          </a:p>
        </p:txBody>
      </p:sp>
      <p:pic>
        <p:nvPicPr>
          <p:cNvPr id="523" name="Shape 523"/>
          <p:cNvPicPr preferRelativeResize="0"/>
          <p:nvPr/>
        </p:nvPicPr>
        <p:blipFill rotWithShape="1">
          <a:blip r:embed="rId3">
            <a:alphaModFix/>
          </a:blip>
          <a:srcRect b="18412" l="29690" r="31268" t="25655"/>
          <a:stretch/>
        </p:blipFill>
        <p:spPr>
          <a:xfrm>
            <a:off x="3590862" y="1283700"/>
            <a:ext cx="1827477" cy="1963601"/>
          </a:xfrm>
          <a:prstGeom prst="rect">
            <a:avLst/>
          </a:prstGeom>
          <a:noFill/>
          <a:ln cap="flat" cmpd="sng" w="28575">
            <a:solidFill>
              <a:srgbClr val="000000"/>
            </a:solidFill>
            <a:prstDash val="solid"/>
            <a:round/>
            <a:headEnd len="med" w="med" type="none"/>
            <a:tailEnd len="med" w="med" type="none"/>
          </a:ln>
        </p:spPr>
      </p:pic>
      <p:pic>
        <p:nvPicPr>
          <p:cNvPr id="524" name="Shape 524"/>
          <p:cNvPicPr preferRelativeResize="0"/>
          <p:nvPr/>
        </p:nvPicPr>
        <p:blipFill rotWithShape="1">
          <a:blip r:embed="rId4">
            <a:alphaModFix/>
          </a:blip>
          <a:srcRect b="16632" l="9019" r="7081" t="26927"/>
          <a:stretch/>
        </p:blipFill>
        <p:spPr>
          <a:xfrm>
            <a:off x="758725" y="1375000"/>
            <a:ext cx="2115300" cy="1897291"/>
          </a:xfrm>
          <a:prstGeom prst="rect">
            <a:avLst/>
          </a:prstGeom>
          <a:noFill/>
          <a:ln cap="flat" cmpd="sng" w="28575">
            <a:solidFill>
              <a:srgbClr val="000000"/>
            </a:solidFill>
            <a:prstDash val="solid"/>
            <a:round/>
            <a:headEnd len="med" w="med" type="none"/>
            <a:tailEnd len="med" w="med" type="none"/>
          </a:ln>
        </p:spPr>
      </p:pic>
      <p:pic>
        <p:nvPicPr>
          <p:cNvPr id="525" name="Shape 525"/>
          <p:cNvPicPr preferRelativeResize="0"/>
          <p:nvPr/>
        </p:nvPicPr>
        <p:blipFill>
          <a:blip r:embed="rId5">
            <a:alphaModFix/>
          </a:blip>
          <a:stretch>
            <a:fillRect/>
          </a:stretch>
        </p:blipFill>
        <p:spPr>
          <a:xfrm>
            <a:off x="6322875" y="1258700"/>
            <a:ext cx="2013600" cy="2013600"/>
          </a:xfrm>
          <a:prstGeom prst="rect">
            <a:avLst/>
          </a:prstGeom>
          <a:noFill/>
          <a:ln cap="flat" cmpd="sng" w="28575">
            <a:solidFill>
              <a:srgbClr val="000000"/>
            </a:solidFill>
            <a:prstDash val="solid"/>
            <a:round/>
            <a:headEnd len="med" w="med" type="none"/>
            <a:tailEnd len="med" w="med" type="none"/>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9" name="Shape 529"/>
        <p:cNvGrpSpPr/>
        <p:nvPr/>
      </p:nvGrpSpPr>
      <p:grpSpPr>
        <a:xfrm>
          <a:off x="0" y="0"/>
          <a:ext cx="0" cy="0"/>
          <a:chOff x="0" y="0"/>
          <a:chExt cx="0" cy="0"/>
        </a:xfrm>
      </p:grpSpPr>
      <p:sp>
        <p:nvSpPr>
          <p:cNvPr id="530" name="Shape 530"/>
          <p:cNvSpPr txBox="1"/>
          <p:nvPr>
            <p:ph type="title"/>
          </p:nvPr>
        </p:nvSpPr>
        <p:spPr>
          <a:xfrm>
            <a:off x="235500" y="238950"/>
            <a:ext cx="6397200" cy="626100"/>
          </a:xfrm>
          <a:prstGeom prst="rect">
            <a:avLst/>
          </a:prstGeom>
        </p:spPr>
        <p:txBody>
          <a:bodyPr anchorCtr="0" anchor="t" bIns="91425" lIns="91425" rIns="91425" tIns="91425">
            <a:noAutofit/>
          </a:bodyPr>
          <a:lstStyle/>
          <a:p>
            <a:pPr lvl="0" rtl="0">
              <a:spcBef>
                <a:spcPts val="0"/>
              </a:spcBef>
              <a:buNone/>
            </a:pPr>
            <a:r>
              <a:rPr lang="en"/>
              <a:t>Communication Hardware</a:t>
            </a:r>
          </a:p>
        </p:txBody>
      </p:sp>
      <p:graphicFrame>
        <p:nvGraphicFramePr>
          <p:cNvPr id="531" name="Shape 531"/>
          <p:cNvGraphicFramePr/>
          <p:nvPr/>
        </p:nvGraphicFramePr>
        <p:xfrm>
          <a:off x="503025" y="1126050"/>
          <a:ext cx="3000000" cy="3000000"/>
        </p:xfrm>
        <a:graphic>
          <a:graphicData uri="http://schemas.openxmlformats.org/drawingml/2006/table">
            <a:tbl>
              <a:tblPr>
                <a:noFill/>
                <a:tableStyleId>{D68E27C2-9DAC-4C6A-90DE-5F0DDB82FAA4}</a:tableStyleId>
              </a:tblPr>
              <a:tblGrid>
                <a:gridCol w="3548925"/>
              </a:tblGrid>
              <a:tr h="374525">
                <a:tc>
                  <a:txBody>
                    <a:bodyPr>
                      <a:noAutofit/>
                    </a:bodyPr>
                    <a:lstStyle/>
                    <a:p>
                      <a:pPr lvl="0" rtl="0">
                        <a:spcBef>
                          <a:spcPts val="0"/>
                        </a:spcBef>
                        <a:buNone/>
                      </a:pPr>
                      <a:r>
                        <a:rPr lang="en" sz="1800">
                          <a:solidFill>
                            <a:srgbClr val="FFFFFF"/>
                          </a:solidFill>
                          <a:latin typeface="Lato"/>
                          <a:ea typeface="Lato"/>
                          <a:cs typeface="Lato"/>
                          <a:sym typeface="Lato"/>
                        </a:rPr>
                        <a:t>Onboard Processing</a:t>
                      </a:r>
                    </a:p>
                  </a:txBody>
                  <a:tcPr marT="91425" marB="91425" marR="91425" marL="91425">
                    <a:lnL cap="flat" cmpd="sng" w="9525">
                      <a:solidFill>
                        <a:srgbClr val="FFFFFF">
                          <a:alpha val="0"/>
                        </a:srgbClr>
                      </a:solidFill>
                      <a:prstDash val="dot"/>
                      <a:round/>
                      <a:headEnd len="med" w="med" type="none"/>
                      <a:tailEnd len="med" w="med" type="none"/>
                    </a:lnL>
                    <a:lnR cap="flat" cmpd="sng" w="9525">
                      <a:solidFill>
                        <a:srgbClr val="FFFFFF">
                          <a:alpha val="0"/>
                        </a:srgbClr>
                      </a:solidFill>
                      <a:prstDash val="dot"/>
                      <a:round/>
                      <a:headEnd len="med" w="med" type="none"/>
                      <a:tailEnd len="med" w="med" type="none"/>
                    </a:lnR>
                    <a:lnT cap="flat" cmpd="sng" w="9525">
                      <a:solidFill>
                        <a:srgbClr val="FFFFFF">
                          <a:alpha val="0"/>
                        </a:srgbClr>
                      </a:solidFill>
                      <a:prstDash val="dot"/>
                      <a:round/>
                      <a:headEnd len="med" w="med" type="none"/>
                      <a:tailEnd len="med" w="med" type="none"/>
                    </a:lnT>
                    <a:lnB cap="flat" cmpd="sng" w="28575">
                      <a:solidFill>
                        <a:srgbClr val="FFFFFF"/>
                      </a:solidFill>
                      <a:prstDash val="solid"/>
                      <a:round/>
                      <a:headEnd len="med" w="med" type="none"/>
                      <a:tailEnd len="med" w="med" type="none"/>
                    </a:lnB>
                  </a:tcPr>
                </a:tc>
              </a:tr>
              <a:tr h="1563475">
                <a:tc>
                  <a:txBody>
                    <a:bodyPr>
                      <a:noAutofit/>
                    </a:bodyPr>
                    <a:lstStyle/>
                    <a:p>
                      <a:pPr lvl="0" rtl="0">
                        <a:spcBef>
                          <a:spcPts val="0"/>
                        </a:spcBef>
                        <a:spcAft>
                          <a:spcPts val="1600"/>
                        </a:spcAft>
                        <a:buNone/>
                      </a:pPr>
                      <a:r>
                        <a:rPr lang="en" sz="1600">
                          <a:solidFill>
                            <a:srgbClr val="FFFFFF"/>
                          </a:solidFill>
                          <a:latin typeface="Lato"/>
                          <a:ea typeface="Lato"/>
                          <a:cs typeface="Lato"/>
                          <a:sym typeface="Lato"/>
                        </a:rPr>
                        <a:t>HC-06 </a:t>
                      </a:r>
                    </a:p>
                    <a:p>
                      <a:pPr indent="-228600" lvl="0" marL="457200" rtl="0">
                        <a:lnSpc>
                          <a:spcPct val="90000"/>
                        </a:lnSpc>
                        <a:spcBef>
                          <a:spcPts val="800"/>
                        </a:spcBef>
                        <a:spcAft>
                          <a:spcPts val="1600"/>
                        </a:spcAft>
                        <a:buClr>
                          <a:srgbClr val="FFFFFF"/>
                        </a:buClr>
                        <a:buFont typeface="Lato"/>
                        <a:buChar char="●"/>
                      </a:pPr>
                      <a:r>
                        <a:rPr lang="en">
                          <a:solidFill>
                            <a:srgbClr val="FFFFFF"/>
                          </a:solidFill>
                        </a:rPr>
                        <a:t>Bluetooth v2.0</a:t>
                      </a:r>
                    </a:p>
                    <a:p>
                      <a:pPr indent="-228600" lvl="0" marL="457200" rtl="0">
                        <a:lnSpc>
                          <a:spcPct val="115000"/>
                        </a:lnSpc>
                        <a:spcBef>
                          <a:spcPts val="0"/>
                        </a:spcBef>
                        <a:spcAft>
                          <a:spcPts val="1600"/>
                        </a:spcAft>
                        <a:buClr>
                          <a:srgbClr val="FFFFFF"/>
                        </a:buClr>
                        <a:buFont typeface="Lato"/>
                        <a:buChar char="●"/>
                      </a:pPr>
                      <a:r>
                        <a:rPr lang="en">
                          <a:solidFill>
                            <a:srgbClr val="FFFFFF"/>
                          </a:solidFill>
                          <a:latin typeface="Lato"/>
                          <a:ea typeface="Lato"/>
                          <a:cs typeface="Lato"/>
                          <a:sym typeface="Lato"/>
                        </a:rPr>
                        <a:t>Full Duplex</a:t>
                      </a:r>
                    </a:p>
                    <a:p>
                      <a:pPr indent="-228600" lvl="0" marL="457200" rtl="0">
                        <a:lnSpc>
                          <a:spcPct val="115000"/>
                        </a:lnSpc>
                        <a:spcBef>
                          <a:spcPts val="0"/>
                        </a:spcBef>
                        <a:spcAft>
                          <a:spcPts val="1600"/>
                        </a:spcAft>
                        <a:buClr>
                          <a:srgbClr val="FFFFFF"/>
                        </a:buClr>
                        <a:buFont typeface="Lato"/>
                        <a:buChar char="●"/>
                      </a:pPr>
                      <a:r>
                        <a:rPr lang="en">
                          <a:solidFill>
                            <a:srgbClr val="FFFFFF"/>
                          </a:solidFill>
                          <a:latin typeface="Lato"/>
                          <a:ea typeface="Lato"/>
                          <a:cs typeface="Lato"/>
                          <a:sym typeface="Lato"/>
                        </a:rPr>
                        <a:t>Frequency: 2.4 GHz</a:t>
                      </a:r>
                    </a:p>
                    <a:p>
                      <a:pPr indent="-228600" lvl="0" marL="457200" rtl="0">
                        <a:lnSpc>
                          <a:spcPct val="115000"/>
                        </a:lnSpc>
                        <a:spcBef>
                          <a:spcPts val="0"/>
                        </a:spcBef>
                        <a:spcAft>
                          <a:spcPts val="1600"/>
                        </a:spcAft>
                        <a:buClr>
                          <a:srgbClr val="FFFFFF"/>
                        </a:buClr>
                        <a:buFont typeface="Lato"/>
                        <a:buChar char="●"/>
                      </a:pPr>
                      <a:r>
                        <a:rPr lang="en">
                          <a:solidFill>
                            <a:srgbClr val="FFFFFF"/>
                          </a:solidFill>
                          <a:latin typeface="Lato"/>
                          <a:ea typeface="Lato"/>
                          <a:cs typeface="Lato"/>
                          <a:sym typeface="Lato"/>
                        </a:rPr>
                        <a:t>Data Transfer Speed: 921.6 kbps</a:t>
                      </a:r>
                    </a:p>
                    <a:p>
                      <a:pPr indent="-228600" lvl="0" marL="457200" rtl="0">
                        <a:lnSpc>
                          <a:spcPct val="115000"/>
                        </a:lnSpc>
                        <a:spcBef>
                          <a:spcPts val="0"/>
                        </a:spcBef>
                        <a:spcAft>
                          <a:spcPts val="1600"/>
                        </a:spcAft>
                        <a:buClr>
                          <a:srgbClr val="FFFFFF"/>
                        </a:buClr>
                        <a:buFont typeface="Lato"/>
                        <a:buChar char="●"/>
                      </a:pPr>
                      <a:r>
                        <a:rPr lang="en">
                          <a:solidFill>
                            <a:srgbClr val="FFFFFF"/>
                          </a:solidFill>
                          <a:latin typeface="Lato"/>
                          <a:ea typeface="Lato"/>
                          <a:cs typeface="Lato"/>
                          <a:sym typeface="Lato"/>
                        </a:rPr>
                        <a:t>TTL Serial Operating at 3.3V 8ma</a:t>
                      </a:r>
                    </a:p>
                    <a:p>
                      <a:pPr lvl="0" rtl="0">
                        <a:lnSpc>
                          <a:spcPct val="115000"/>
                        </a:lnSpc>
                        <a:spcBef>
                          <a:spcPts val="0"/>
                        </a:spcBef>
                        <a:spcAft>
                          <a:spcPts val="1600"/>
                        </a:spcAft>
                        <a:buNone/>
                      </a:pPr>
                      <a:r>
                        <a:t/>
                      </a:r>
                      <a:endParaRPr>
                        <a:solidFill>
                          <a:srgbClr val="FFFFFF"/>
                        </a:solidFill>
                        <a:latin typeface="Lato"/>
                        <a:ea typeface="Lato"/>
                        <a:cs typeface="Lato"/>
                        <a:sym typeface="Lato"/>
                      </a:endParaRPr>
                    </a:p>
                    <a:p>
                      <a:pPr lvl="0" rtl="0">
                        <a:lnSpc>
                          <a:spcPct val="90000"/>
                        </a:lnSpc>
                        <a:spcBef>
                          <a:spcPts val="800"/>
                        </a:spcBef>
                        <a:spcAft>
                          <a:spcPts val="1600"/>
                        </a:spcAft>
                        <a:buNone/>
                      </a:pPr>
                      <a:r>
                        <a:t/>
                      </a:r>
                      <a:endParaRPr>
                        <a:solidFill>
                          <a:srgbClr val="FFFFFF"/>
                        </a:solidFill>
                        <a:latin typeface="Lato"/>
                        <a:ea typeface="Lato"/>
                        <a:cs typeface="Lato"/>
                        <a:sym typeface="Lato"/>
                      </a:endParaRPr>
                    </a:p>
                  </a:txBody>
                  <a:tcPr marT="91425" marB="91425" marR="91425" marL="91425">
                    <a:lnL cap="flat" cmpd="sng" w="76200">
                      <a:solidFill>
                        <a:srgbClr val="9E9E9E">
                          <a:alpha val="0"/>
                        </a:srgbClr>
                      </a:solidFill>
                      <a:prstDash val="dot"/>
                      <a:round/>
                      <a:headEnd len="med" w="med" type="none"/>
                      <a:tailEnd len="med" w="med" type="none"/>
                    </a:lnL>
                    <a:lnR cap="flat" cmpd="sng" w="76200">
                      <a:solidFill>
                        <a:srgbClr val="9E9E9E">
                          <a:alpha val="0"/>
                        </a:srgbClr>
                      </a:solidFill>
                      <a:prstDash val="dot"/>
                      <a:round/>
                      <a:headEnd len="med" w="med" type="none"/>
                      <a:tailEnd len="med" w="med" type="none"/>
                    </a:lnR>
                    <a:lnT cap="flat" cmpd="sng" w="28575">
                      <a:solidFill>
                        <a:srgbClr val="FFFFFF"/>
                      </a:solidFill>
                      <a:prstDash val="solid"/>
                      <a:round/>
                      <a:headEnd len="med" w="med" type="none"/>
                      <a:tailEnd len="med" w="med" type="none"/>
                    </a:lnT>
                    <a:lnB cap="flat" cmpd="sng" w="76200">
                      <a:solidFill>
                        <a:srgbClr val="FF9900">
                          <a:alpha val="0"/>
                        </a:srgbClr>
                      </a:solidFill>
                      <a:prstDash val="dot"/>
                      <a:round/>
                      <a:headEnd len="med" w="med" type="none"/>
                      <a:tailEnd len="med" w="med" type="none"/>
                    </a:lnB>
                  </a:tcPr>
                </a:tc>
              </a:tr>
              <a:tr h="396200">
                <a:tc>
                  <a:txBody>
                    <a:bodyPr>
                      <a:noAutofit/>
                    </a:bodyPr>
                    <a:lstStyle/>
                    <a:p>
                      <a:pPr lvl="0">
                        <a:spcBef>
                          <a:spcPts val="0"/>
                        </a:spcBef>
                        <a:buNone/>
                      </a:pPr>
                      <a:r>
                        <a:t/>
                      </a:r>
                      <a:endParaRPr/>
                    </a:p>
                  </a:txBody>
                  <a:tcPr marT="91425" marB="91425" marR="91425" marL="91425">
                    <a:lnL cap="flat" cmpd="sng" w="9525">
                      <a:solidFill>
                        <a:srgbClr val="9E9E9E">
                          <a:alpha val="0"/>
                        </a:srgbClr>
                      </a:solidFill>
                      <a:prstDash val="dot"/>
                      <a:round/>
                      <a:headEnd len="med" w="med" type="none"/>
                      <a:tailEnd len="med" w="med" type="none"/>
                    </a:lnL>
                    <a:lnR cap="flat" cmpd="sng" w="9525">
                      <a:solidFill>
                        <a:srgbClr val="9E9E9E">
                          <a:alpha val="0"/>
                        </a:srgbClr>
                      </a:solidFill>
                      <a:prstDash val="dot"/>
                      <a:round/>
                      <a:headEnd len="med" w="med" type="none"/>
                      <a:tailEnd len="med" w="med" type="none"/>
                    </a:lnR>
                    <a:lnT cap="flat" cmpd="sng" w="76200">
                      <a:solidFill>
                        <a:srgbClr val="FF9900">
                          <a:alpha val="0"/>
                        </a:srgbClr>
                      </a:solidFill>
                      <a:prstDash val="dot"/>
                      <a:round/>
                      <a:headEnd len="med" w="med" type="none"/>
                      <a:tailEnd len="med" w="med" type="none"/>
                    </a:lnT>
                    <a:lnB cap="flat" cmpd="sng" w="9525">
                      <a:solidFill>
                        <a:srgbClr val="9E9E9E">
                          <a:alpha val="0"/>
                        </a:srgbClr>
                      </a:solidFill>
                      <a:prstDash val="dot"/>
                      <a:round/>
                      <a:headEnd len="med" w="med" type="none"/>
                      <a:tailEnd len="med" w="med" type="none"/>
                    </a:lnB>
                  </a:tcPr>
                </a:tc>
              </a:tr>
            </a:tbl>
          </a:graphicData>
        </a:graphic>
      </p:graphicFrame>
      <p:graphicFrame>
        <p:nvGraphicFramePr>
          <p:cNvPr id="532" name="Shape 532"/>
          <p:cNvGraphicFramePr/>
          <p:nvPr/>
        </p:nvGraphicFramePr>
        <p:xfrm>
          <a:off x="5546350" y="1126037"/>
          <a:ext cx="3000000" cy="3000000"/>
        </p:xfrm>
        <a:graphic>
          <a:graphicData uri="http://schemas.openxmlformats.org/drawingml/2006/table">
            <a:tbl>
              <a:tblPr>
                <a:noFill/>
                <a:tableStyleId>{D68E27C2-9DAC-4C6A-90DE-5F0DDB82FAA4}</a:tableStyleId>
              </a:tblPr>
              <a:tblGrid>
                <a:gridCol w="3211750"/>
              </a:tblGrid>
              <a:tr h="265350">
                <a:tc>
                  <a:txBody>
                    <a:bodyPr>
                      <a:noAutofit/>
                    </a:bodyPr>
                    <a:lstStyle/>
                    <a:p>
                      <a:pPr lvl="0" rtl="0">
                        <a:spcBef>
                          <a:spcPts val="0"/>
                        </a:spcBef>
                        <a:buNone/>
                      </a:pPr>
                      <a:r>
                        <a:rPr lang="en" sz="1800">
                          <a:solidFill>
                            <a:srgbClr val="FFFFFF"/>
                          </a:solidFill>
                          <a:latin typeface="Lato"/>
                          <a:ea typeface="Lato"/>
                          <a:cs typeface="Lato"/>
                          <a:sym typeface="Lato"/>
                        </a:rPr>
                        <a:t>Remote Workstation</a:t>
                      </a:r>
                    </a:p>
                  </a:txBody>
                  <a:tcPr marT="91425" marB="91425" marR="91425" marL="91425">
                    <a:lnL cap="flat" cmpd="sng" w="9525">
                      <a:solidFill>
                        <a:srgbClr val="FFFFFF">
                          <a:alpha val="0"/>
                        </a:srgbClr>
                      </a:solidFill>
                      <a:prstDash val="dot"/>
                      <a:round/>
                      <a:headEnd len="med" w="med" type="none"/>
                      <a:tailEnd len="med" w="med" type="none"/>
                    </a:lnL>
                    <a:lnR cap="flat" cmpd="sng" w="9525">
                      <a:solidFill>
                        <a:srgbClr val="FFFFFF">
                          <a:alpha val="0"/>
                        </a:srgbClr>
                      </a:solidFill>
                      <a:prstDash val="dot"/>
                      <a:round/>
                      <a:headEnd len="med" w="med" type="none"/>
                      <a:tailEnd len="med" w="med" type="none"/>
                    </a:lnR>
                    <a:lnT cap="flat" cmpd="sng" w="9525">
                      <a:solidFill>
                        <a:srgbClr val="FFFFFF">
                          <a:alpha val="0"/>
                        </a:srgbClr>
                      </a:solidFill>
                      <a:prstDash val="dot"/>
                      <a:round/>
                      <a:headEnd len="med" w="med" type="none"/>
                      <a:tailEnd len="med" w="med" type="none"/>
                    </a:lnT>
                    <a:lnB cap="flat" cmpd="sng" w="28575">
                      <a:solidFill>
                        <a:srgbClr val="FFFFFF"/>
                      </a:solidFill>
                      <a:prstDash val="solid"/>
                      <a:round/>
                      <a:headEnd len="med" w="med" type="none"/>
                      <a:tailEnd len="med" w="med" type="none"/>
                    </a:lnB>
                  </a:tcPr>
                </a:tc>
              </a:tr>
              <a:tr h="2252900">
                <a:tc>
                  <a:txBody>
                    <a:bodyPr>
                      <a:noAutofit/>
                    </a:bodyPr>
                    <a:lstStyle/>
                    <a:p>
                      <a:pPr lvl="0" rtl="0">
                        <a:lnSpc>
                          <a:spcPct val="115000"/>
                        </a:lnSpc>
                        <a:spcBef>
                          <a:spcPts val="0"/>
                        </a:spcBef>
                        <a:spcAft>
                          <a:spcPts val="1600"/>
                        </a:spcAft>
                        <a:buNone/>
                      </a:pPr>
                      <a:r>
                        <a:rPr lang="en" sz="1600">
                          <a:solidFill>
                            <a:srgbClr val="FFFFFF"/>
                          </a:solidFill>
                          <a:latin typeface="Lato"/>
                          <a:ea typeface="Lato"/>
                          <a:cs typeface="Lato"/>
                          <a:sym typeface="Lato"/>
                        </a:rPr>
                        <a:t>Intel Dual Band Wireless</a:t>
                      </a:r>
                    </a:p>
                    <a:p>
                      <a:pPr indent="-228600" lvl="0" marL="457200" rtl="0">
                        <a:lnSpc>
                          <a:spcPct val="115000"/>
                        </a:lnSpc>
                        <a:spcBef>
                          <a:spcPts val="0"/>
                        </a:spcBef>
                        <a:spcAft>
                          <a:spcPts val="1600"/>
                        </a:spcAft>
                        <a:buClr>
                          <a:srgbClr val="FFFFFF"/>
                        </a:buClr>
                        <a:buFont typeface="Lato"/>
                        <a:buChar char="●"/>
                      </a:pPr>
                      <a:r>
                        <a:rPr lang="en">
                          <a:solidFill>
                            <a:srgbClr val="FFFFFF"/>
                          </a:solidFill>
                          <a:latin typeface="Lato"/>
                          <a:ea typeface="Lato"/>
                          <a:cs typeface="Lato"/>
                          <a:sym typeface="Lato"/>
                        </a:rPr>
                        <a:t>WiFi, Bluetooth</a:t>
                      </a:r>
                    </a:p>
                    <a:p>
                      <a:pPr indent="-228600" lvl="0" marL="457200" rtl="0">
                        <a:lnSpc>
                          <a:spcPct val="115000"/>
                        </a:lnSpc>
                        <a:spcBef>
                          <a:spcPts val="0"/>
                        </a:spcBef>
                        <a:spcAft>
                          <a:spcPts val="1600"/>
                        </a:spcAft>
                        <a:buClr>
                          <a:srgbClr val="FFFFFF"/>
                        </a:buClr>
                        <a:buFont typeface="Lato"/>
                        <a:buChar char="●"/>
                      </a:pPr>
                      <a:r>
                        <a:rPr lang="en">
                          <a:solidFill>
                            <a:srgbClr val="FFFFFF"/>
                          </a:solidFill>
                          <a:latin typeface="Lato"/>
                          <a:ea typeface="Lato"/>
                          <a:cs typeface="Lato"/>
                          <a:sym typeface="Lato"/>
                        </a:rPr>
                        <a:t>PCIe </a:t>
                      </a:r>
                    </a:p>
                    <a:p>
                      <a:pPr indent="-228600" lvl="0" marL="457200" rtl="0">
                        <a:lnSpc>
                          <a:spcPct val="115000"/>
                        </a:lnSpc>
                        <a:spcBef>
                          <a:spcPts val="0"/>
                        </a:spcBef>
                        <a:spcAft>
                          <a:spcPts val="1600"/>
                        </a:spcAft>
                        <a:buClr>
                          <a:srgbClr val="FFFFFF"/>
                        </a:buClr>
                        <a:buFont typeface="Lato"/>
                        <a:buChar char="●"/>
                      </a:pPr>
                      <a:r>
                        <a:rPr lang="en">
                          <a:solidFill>
                            <a:srgbClr val="FFFFFF"/>
                          </a:solidFill>
                          <a:latin typeface="Lato"/>
                          <a:ea typeface="Lato"/>
                          <a:cs typeface="Lato"/>
                          <a:sym typeface="Lato"/>
                        </a:rPr>
                        <a:t>Remote Control</a:t>
                      </a:r>
                    </a:p>
                    <a:p>
                      <a:pPr indent="-228600" lvl="0" marL="457200" rtl="0">
                        <a:lnSpc>
                          <a:spcPct val="115000"/>
                        </a:lnSpc>
                        <a:spcBef>
                          <a:spcPts val="0"/>
                        </a:spcBef>
                        <a:spcAft>
                          <a:spcPts val="1600"/>
                        </a:spcAft>
                        <a:buClr>
                          <a:srgbClr val="FFFFFF"/>
                        </a:buClr>
                        <a:buFont typeface="Lato"/>
                        <a:buChar char="●"/>
                      </a:pPr>
                      <a:r>
                        <a:rPr lang="en">
                          <a:solidFill>
                            <a:srgbClr val="FFFFFF"/>
                          </a:solidFill>
                          <a:latin typeface="Lato"/>
                          <a:ea typeface="Lato"/>
                          <a:cs typeface="Lato"/>
                          <a:sym typeface="Lato"/>
                        </a:rPr>
                        <a:t>Upstream video feed</a:t>
                      </a:r>
                    </a:p>
                  </a:txBody>
                  <a:tcPr marT="91425" marB="91425" marR="91425" marL="91425">
                    <a:lnL cap="flat" cmpd="sng" w="76200">
                      <a:solidFill>
                        <a:srgbClr val="9E9E9E">
                          <a:alpha val="0"/>
                        </a:srgbClr>
                      </a:solidFill>
                      <a:prstDash val="dot"/>
                      <a:round/>
                      <a:headEnd len="med" w="med" type="none"/>
                      <a:tailEnd len="med" w="med" type="none"/>
                    </a:lnL>
                    <a:lnR cap="flat" cmpd="sng" w="76200">
                      <a:solidFill>
                        <a:srgbClr val="9E9E9E">
                          <a:alpha val="0"/>
                        </a:srgbClr>
                      </a:solidFill>
                      <a:prstDash val="dot"/>
                      <a:round/>
                      <a:headEnd len="med" w="med" type="none"/>
                      <a:tailEnd len="med" w="med" type="none"/>
                    </a:lnR>
                    <a:lnT cap="flat" cmpd="sng" w="28575">
                      <a:solidFill>
                        <a:srgbClr val="FFFFFF"/>
                      </a:solidFill>
                      <a:prstDash val="solid"/>
                      <a:round/>
                      <a:headEnd len="med" w="med" type="none"/>
                      <a:tailEnd len="med" w="med" type="none"/>
                    </a:lnT>
                    <a:lnB cap="flat" cmpd="sng" w="76200">
                      <a:solidFill>
                        <a:srgbClr val="FF9900">
                          <a:alpha val="0"/>
                        </a:srgbClr>
                      </a:solidFill>
                      <a:prstDash val="dot"/>
                      <a:round/>
                      <a:headEnd len="med" w="med" type="none"/>
                      <a:tailEnd len="med" w="med" type="none"/>
                    </a:lnB>
                  </a:tcPr>
                </a:tc>
              </a:tr>
              <a:tr h="229025">
                <a:tc>
                  <a:txBody>
                    <a:bodyPr>
                      <a:noAutofit/>
                    </a:bodyPr>
                    <a:lstStyle/>
                    <a:p>
                      <a:pPr lvl="0" rtl="0">
                        <a:spcBef>
                          <a:spcPts val="0"/>
                        </a:spcBef>
                        <a:buNone/>
                      </a:pPr>
                      <a:r>
                        <a:t/>
                      </a:r>
                      <a:endParaRPr/>
                    </a:p>
                  </a:txBody>
                  <a:tcPr marT="91425" marB="91425" marR="91425" marL="91425">
                    <a:lnL cap="flat" cmpd="sng" w="9525">
                      <a:solidFill>
                        <a:srgbClr val="9E9E9E">
                          <a:alpha val="0"/>
                        </a:srgbClr>
                      </a:solidFill>
                      <a:prstDash val="dot"/>
                      <a:round/>
                      <a:headEnd len="med" w="med" type="none"/>
                      <a:tailEnd len="med" w="med" type="none"/>
                    </a:lnL>
                    <a:lnR cap="flat" cmpd="sng" w="9525">
                      <a:solidFill>
                        <a:srgbClr val="9E9E9E">
                          <a:alpha val="0"/>
                        </a:srgbClr>
                      </a:solidFill>
                      <a:prstDash val="dot"/>
                      <a:round/>
                      <a:headEnd len="med" w="med" type="none"/>
                      <a:tailEnd len="med" w="med" type="none"/>
                    </a:lnR>
                    <a:lnT cap="flat" cmpd="sng" w="76200">
                      <a:solidFill>
                        <a:srgbClr val="FF9900">
                          <a:alpha val="0"/>
                        </a:srgbClr>
                      </a:solidFill>
                      <a:prstDash val="dot"/>
                      <a:round/>
                      <a:headEnd len="med" w="med" type="none"/>
                      <a:tailEnd len="med" w="med" type="none"/>
                    </a:lnT>
                    <a:lnB cap="flat" cmpd="sng" w="9525">
                      <a:solidFill>
                        <a:srgbClr val="9E9E9E">
                          <a:alpha val="0"/>
                        </a:srgbClr>
                      </a:solidFill>
                      <a:prstDash val="dot"/>
                      <a:round/>
                      <a:headEnd len="med" w="med" type="none"/>
                      <a:tailEnd len="med" w="med" type="none"/>
                    </a:lnB>
                  </a:tcPr>
                </a:tc>
              </a:tr>
            </a:tbl>
          </a:graphicData>
        </a:graphic>
      </p:graphicFrame>
      <p:pic>
        <p:nvPicPr>
          <p:cNvPr descr="Intel Dual Band Wifi.jpg" id="533" name="Shape 533"/>
          <p:cNvPicPr preferRelativeResize="0"/>
          <p:nvPr/>
        </p:nvPicPr>
        <p:blipFill>
          <a:blip r:embed="rId3">
            <a:alphaModFix/>
          </a:blip>
          <a:stretch>
            <a:fillRect/>
          </a:stretch>
        </p:blipFill>
        <p:spPr>
          <a:xfrm>
            <a:off x="6249187" y="3402400"/>
            <a:ext cx="1337975" cy="1227750"/>
          </a:xfrm>
          <a:prstGeom prst="rect">
            <a:avLst/>
          </a:prstGeom>
          <a:noFill/>
          <a:ln cap="flat" cmpd="sng" w="28575">
            <a:solidFill>
              <a:srgbClr val="000000"/>
            </a:solidFill>
            <a:prstDash val="solid"/>
            <a:round/>
            <a:headEnd len="med" w="med" type="none"/>
            <a:tailEnd len="med" w="med" type="none"/>
          </a:ln>
        </p:spPr>
      </p:pic>
      <p:sp>
        <p:nvSpPr>
          <p:cNvPr id="534" name="Shape 534"/>
          <p:cNvSpPr txBox="1"/>
          <p:nvPr/>
        </p:nvSpPr>
        <p:spPr>
          <a:xfrm>
            <a:off x="5466612" y="4630150"/>
            <a:ext cx="2903100" cy="441900"/>
          </a:xfrm>
          <a:prstGeom prst="rect">
            <a:avLst/>
          </a:prstGeom>
          <a:noFill/>
          <a:ln>
            <a:noFill/>
          </a:ln>
        </p:spPr>
        <p:txBody>
          <a:bodyPr anchorCtr="0" anchor="t" bIns="91425" lIns="91425" rIns="91425" tIns="91425">
            <a:noAutofit/>
          </a:bodyPr>
          <a:lstStyle/>
          <a:p>
            <a:pPr lvl="0" rtl="0" algn="ctr">
              <a:spcBef>
                <a:spcPts val="0"/>
              </a:spcBef>
              <a:buNone/>
            </a:pPr>
            <a:r>
              <a:rPr lang="en" sz="1000">
                <a:solidFill>
                  <a:srgbClr val="FFFFFF"/>
                </a:solidFill>
                <a:latin typeface="Lato"/>
                <a:ea typeface="Lato"/>
                <a:cs typeface="Lato"/>
                <a:sym typeface="Lato"/>
              </a:rPr>
              <a:t>Intel Dual Band Wireless-AC 7260</a:t>
            </a:r>
          </a:p>
        </p:txBody>
      </p:sp>
      <p:pic>
        <p:nvPicPr>
          <p:cNvPr id="535" name="Shape 535"/>
          <p:cNvPicPr preferRelativeResize="0"/>
          <p:nvPr/>
        </p:nvPicPr>
        <p:blipFill>
          <a:blip r:embed="rId4">
            <a:alphaModFix/>
          </a:blip>
          <a:stretch>
            <a:fillRect/>
          </a:stretch>
        </p:blipFill>
        <p:spPr>
          <a:xfrm>
            <a:off x="2033150" y="3402412"/>
            <a:ext cx="1811001" cy="1227749"/>
          </a:xfrm>
          <a:prstGeom prst="rect">
            <a:avLst/>
          </a:prstGeom>
          <a:noFill/>
          <a:ln cap="flat" cmpd="sng" w="28575">
            <a:solidFill>
              <a:srgbClr val="000000"/>
            </a:solidFill>
            <a:prstDash val="solid"/>
            <a:round/>
            <a:headEnd len="med" w="med" type="none"/>
            <a:tailEnd len="med" w="med" type="none"/>
          </a:ln>
        </p:spPr>
      </p:pic>
      <p:sp>
        <p:nvSpPr>
          <p:cNvPr id="536" name="Shape 536"/>
          <p:cNvSpPr txBox="1"/>
          <p:nvPr/>
        </p:nvSpPr>
        <p:spPr>
          <a:xfrm>
            <a:off x="2033100" y="4630150"/>
            <a:ext cx="1811100" cy="376200"/>
          </a:xfrm>
          <a:prstGeom prst="rect">
            <a:avLst/>
          </a:prstGeom>
          <a:noFill/>
          <a:ln>
            <a:noFill/>
          </a:ln>
        </p:spPr>
        <p:txBody>
          <a:bodyPr anchorCtr="0" anchor="t" bIns="91425" lIns="91425" rIns="91425" tIns="91425">
            <a:noAutofit/>
          </a:bodyPr>
          <a:lstStyle/>
          <a:p>
            <a:pPr lvl="0" rtl="0" algn="ctr">
              <a:spcBef>
                <a:spcPts val="0"/>
              </a:spcBef>
              <a:buNone/>
            </a:pPr>
            <a:r>
              <a:rPr lang="en" sz="1000">
                <a:solidFill>
                  <a:srgbClr val="FFFFFF"/>
                </a:solidFill>
                <a:latin typeface="Lato"/>
                <a:ea typeface="Lato"/>
                <a:cs typeface="Lato"/>
                <a:sym typeface="Lato"/>
              </a:rPr>
              <a:t> Bluetooth Module HC-06</a:t>
            </a:r>
          </a:p>
        </p:txBody>
      </p:sp>
      <p:pic>
        <p:nvPicPr>
          <p:cNvPr descr="Bluetooth-PNG-Free-Download.png" id="537" name="Shape 537"/>
          <p:cNvPicPr preferRelativeResize="0"/>
          <p:nvPr/>
        </p:nvPicPr>
        <p:blipFill>
          <a:blip r:embed="rId5">
            <a:alphaModFix/>
          </a:blip>
          <a:stretch>
            <a:fillRect/>
          </a:stretch>
        </p:blipFill>
        <p:spPr>
          <a:xfrm>
            <a:off x="578512" y="3552124"/>
            <a:ext cx="1246074" cy="9282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1" name="Shape 541"/>
        <p:cNvGrpSpPr/>
        <p:nvPr/>
      </p:nvGrpSpPr>
      <p:grpSpPr>
        <a:xfrm>
          <a:off x="0" y="0"/>
          <a:ext cx="0" cy="0"/>
          <a:chOff x="0" y="0"/>
          <a:chExt cx="0" cy="0"/>
        </a:xfrm>
      </p:grpSpPr>
      <p:sp>
        <p:nvSpPr>
          <p:cNvPr id="542" name="Shape 542"/>
          <p:cNvSpPr txBox="1"/>
          <p:nvPr>
            <p:ph type="title"/>
          </p:nvPr>
        </p:nvSpPr>
        <p:spPr>
          <a:xfrm>
            <a:off x="235500" y="238950"/>
            <a:ext cx="6397200" cy="626100"/>
          </a:xfrm>
          <a:prstGeom prst="rect">
            <a:avLst/>
          </a:prstGeom>
        </p:spPr>
        <p:txBody>
          <a:bodyPr anchorCtr="0" anchor="t" bIns="91425" lIns="91425" rIns="91425" tIns="91425">
            <a:noAutofit/>
          </a:bodyPr>
          <a:lstStyle/>
          <a:p>
            <a:pPr lvl="0" rtl="0">
              <a:spcBef>
                <a:spcPts val="0"/>
              </a:spcBef>
              <a:buNone/>
            </a:pPr>
            <a:r>
              <a:rPr lang="en"/>
              <a:t>Serial Communication</a:t>
            </a:r>
          </a:p>
        </p:txBody>
      </p:sp>
      <p:sp>
        <p:nvSpPr>
          <p:cNvPr id="543" name="Shape 543"/>
          <p:cNvSpPr txBox="1"/>
          <p:nvPr>
            <p:ph idx="1" type="body"/>
          </p:nvPr>
        </p:nvSpPr>
        <p:spPr>
          <a:xfrm>
            <a:off x="387900" y="1076275"/>
            <a:ext cx="3999900" cy="3416400"/>
          </a:xfrm>
          <a:prstGeom prst="rect">
            <a:avLst/>
          </a:prstGeom>
        </p:spPr>
        <p:txBody>
          <a:bodyPr anchorCtr="0" anchor="t" bIns="91425" lIns="91425" rIns="91425" tIns="91425">
            <a:noAutofit/>
          </a:bodyPr>
          <a:lstStyle/>
          <a:p>
            <a:pPr lvl="0" rtl="0">
              <a:spcBef>
                <a:spcPts val="0"/>
              </a:spcBef>
              <a:buNone/>
            </a:pPr>
            <a:r>
              <a:rPr b="1" lang="en" u="sng">
                <a:solidFill>
                  <a:srgbClr val="F3F3F3"/>
                </a:solidFill>
              </a:rPr>
              <a:t>Purpose </a:t>
            </a:r>
          </a:p>
          <a:p>
            <a:pPr indent="-228600" lvl="0" marL="457200" rtl="0">
              <a:spcBef>
                <a:spcPts val="0"/>
              </a:spcBef>
              <a:buClr>
                <a:srgbClr val="FFFFFF"/>
              </a:buClr>
              <a:buChar char="●"/>
            </a:pPr>
            <a:r>
              <a:rPr lang="en">
                <a:solidFill>
                  <a:srgbClr val="FFFFFF"/>
                </a:solidFill>
              </a:rPr>
              <a:t>Send actuator commands from Single Board Computer to MCU</a:t>
            </a:r>
          </a:p>
          <a:p>
            <a:pPr indent="-228600" lvl="0" marL="457200" rtl="0">
              <a:spcBef>
                <a:spcPts val="0"/>
              </a:spcBef>
              <a:buClr>
                <a:srgbClr val="FFFFFF"/>
              </a:buClr>
              <a:buChar char="●"/>
            </a:pPr>
            <a:r>
              <a:rPr lang="en">
                <a:solidFill>
                  <a:srgbClr val="FFFFFF"/>
                </a:solidFill>
              </a:rPr>
              <a:t>Send LIDAR readings from MCU to Single Board Computer for processing</a:t>
            </a:r>
          </a:p>
          <a:p>
            <a:pPr lvl="0" rtl="0">
              <a:spcBef>
                <a:spcPts val="0"/>
              </a:spcBef>
              <a:buNone/>
            </a:pPr>
            <a:r>
              <a:rPr b="1" lang="en" u="sng">
                <a:solidFill>
                  <a:srgbClr val="FFFFFF"/>
                </a:solidFill>
              </a:rPr>
              <a:t>Software </a:t>
            </a:r>
          </a:p>
          <a:p>
            <a:pPr indent="-228600" lvl="0" marL="457200" rtl="0">
              <a:spcBef>
                <a:spcPts val="0"/>
              </a:spcBef>
              <a:buClr>
                <a:srgbClr val="FFFFFF"/>
              </a:buClr>
              <a:buChar char="●"/>
            </a:pPr>
            <a:r>
              <a:rPr lang="en">
                <a:solidFill>
                  <a:srgbClr val="FFFFFF"/>
                </a:solidFill>
              </a:rPr>
              <a:t>POSIX Terminal Serial Interface</a:t>
            </a:r>
          </a:p>
          <a:p>
            <a:pPr indent="-228600" lvl="0" marL="457200" rtl="0">
              <a:spcBef>
                <a:spcPts val="0"/>
              </a:spcBef>
              <a:buClr>
                <a:srgbClr val="FFFFFF"/>
              </a:buClr>
              <a:buChar char="●"/>
            </a:pPr>
            <a:r>
              <a:rPr lang="en">
                <a:solidFill>
                  <a:srgbClr val="FFFFFF"/>
                </a:solidFill>
              </a:rPr>
              <a:t>Arduino Serial </a:t>
            </a:r>
          </a:p>
          <a:p>
            <a:pPr indent="-228600" lvl="0" marL="457200" rtl="0">
              <a:spcBef>
                <a:spcPts val="0"/>
              </a:spcBef>
              <a:buClr>
                <a:srgbClr val="FFFFFF"/>
              </a:buClr>
              <a:buChar char="●"/>
            </a:pPr>
            <a:r>
              <a:rPr lang="en">
                <a:solidFill>
                  <a:srgbClr val="FFFFFF"/>
                </a:solidFill>
              </a:rPr>
              <a:t>RFCOMM Bluetooth Protocol</a:t>
            </a:r>
          </a:p>
          <a:p>
            <a:pPr lvl="0" rtl="0">
              <a:spcBef>
                <a:spcPts val="0"/>
              </a:spcBef>
              <a:buNone/>
            </a:pPr>
            <a:r>
              <a:t/>
            </a:r>
            <a:endParaRPr>
              <a:solidFill>
                <a:srgbClr val="FFFFFF"/>
              </a:solidFill>
            </a:endParaRPr>
          </a:p>
          <a:p>
            <a:pPr lvl="0" rtl="0">
              <a:spcBef>
                <a:spcPts val="0"/>
              </a:spcBef>
              <a:buNone/>
            </a:pPr>
            <a:r>
              <a:t/>
            </a:r>
            <a:endParaRPr/>
          </a:p>
        </p:txBody>
      </p:sp>
      <p:graphicFrame>
        <p:nvGraphicFramePr>
          <p:cNvPr id="544" name="Shape 544"/>
          <p:cNvGraphicFramePr/>
          <p:nvPr/>
        </p:nvGraphicFramePr>
        <p:xfrm>
          <a:off x="5747550" y="2649775"/>
          <a:ext cx="3000000" cy="3000000"/>
        </p:xfrm>
        <a:graphic>
          <a:graphicData uri="http://schemas.openxmlformats.org/drawingml/2006/table">
            <a:tbl>
              <a:tblPr>
                <a:noFill/>
                <a:tableStyleId>{D68E27C2-9DAC-4C6A-90DE-5F0DDB82FAA4}</a:tableStyleId>
              </a:tblPr>
              <a:tblGrid>
                <a:gridCol w="2321975"/>
              </a:tblGrid>
              <a:tr h="348775">
                <a:tc>
                  <a:txBody>
                    <a:bodyPr>
                      <a:noAutofit/>
                    </a:bodyPr>
                    <a:lstStyle/>
                    <a:p>
                      <a:pPr lvl="0" rtl="0">
                        <a:spcBef>
                          <a:spcPts val="0"/>
                        </a:spcBef>
                        <a:buNone/>
                      </a:pPr>
                      <a:r>
                        <a:rPr b="1" lang="en" sz="1200"/>
                        <a:t>Serial Port Configuration</a:t>
                      </a:r>
                    </a:p>
                  </a:txBody>
                  <a:tcPr marT="91425" marB="91425" marR="91425" marL="91425">
                    <a:lnL cap="flat" cmpd="sng" w="38100">
                      <a:solidFill>
                        <a:srgbClr val="000000"/>
                      </a:solidFill>
                      <a:prstDash val="solid"/>
                      <a:round/>
                      <a:headEnd len="med" w="med" type="none"/>
                      <a:tailEnd len="med" w="med" type="none"/>
                    </a:lnL>
                    <a:lnR cap="flat" cmpd="sng" w="38100">
                      <a:solidFill>
                        <a:srgbClr val="000000"/>
                      </a:solidFill>
                      <a:prstDash val="solid"/>
                      <a:round/>
                      <a:headEnd len="med" w="med" type="none"/>
                      <a:tailEnd len="med" w="med" type="none"/>
                    </a:lnR>
                    <a:lnT cap="flat" cmpd="sng" w="38100">
                      <a:solidFill>
                        <a:srgbClr val="000000"/>
                      </a:solidFill>
                      <a:prstDash val="solid"/>
                      <a:round/>
                      <a:headEnd len="med" w="med" type="none"/>
                      <a:tailEnd len="med" w="med" type="none"/>
                    </a:lnT>
                    <a:lnB cap="flat" cmpd="sng" w="38100">
                      <a:solidFill>
                        <a:srgbClr val="000000"/>
                      </a:solidFill>
                      <a:prstDash val="solid"/>
                      <a:round/>
                      <a:headEnd len="med" w="med" type="none"/>
                      <a:tailEnd len="med" w="med" type="none"/>
                    </a:lnB>
                    <a:solidFill>
                      <a:srgbClr val="FFFFFF"/>
                    </a:solidFill>
                  </a:tcPr>
                </a:tc>
              </a:tr>
              <a:tr h="231475">
                <a:tc>
                  <a:txBody>
                    <a:bodyPr>
                      <a:noAutofit/>
                    </a:bodyPr>
                    <a:lstStyle/>
                    <a:p>
                      <a:pPr lvl="0" rtl="0">
                        <a:spcBef>
                          <a:spcPts val="0"/>
                        </a:spcBef>
                        <a:buNone/>
                      </a:pPr>
                      <a:r>
                        <a:rPr b="1" lang="en" sz="800"/>
                        <a:t>Asynchronous Serial</a:t>
                      </a:r>
                    </a:p>
                  </a:txBody>
                  <a:tcPr marT="91425" marB="91425" marR="91425" marL="91425">
                    <a:lnL cap="flat" cmpd="sng" w="38100">
                      <a:solidFill>
                        <a:srgbClr val="000000"/>
                      </a:solidFill>
                      <a:prstDash val="solid"/>
                      <a:round/>
                      <a:headEnd len="med" w="med" type="none"/>
                      <a:tailEnd len="med" w="med" type="none"/>
                    </a:lnL>
                    <a:lnR cap="flat" cmpd="sng" w="38100">
                      <a:solidFill>
                        <a:srgbClr val="000000"/>
                      </a:solidFill>
                      <a:prstDash val="solid"/>
                      <a:round/>
                      <a:headEnd len="med" w="med" type="none"/>
                      <a:tailEnd len="med" w="med" type="none"/>
                    </a:lnR>
                    <a:lnT cap="flat" cmpd="sng" w="38100">
                      <a:solidFill>
                        <a:srgbClr val="000000"/>
                      </a:solidFill>
                      <a:prstDash val="solid"/>
                      <a:round/>
                      <a:headEnd len="med" w="med" type="none"/>
                      <a:tailEnd len="med" w="med" type="none"/>
                    </a:lnT>
                    <a:lnB cap="flat" cmpd="sng" w="38100">
                      <a:solidFill>
                        <a:srgbClr val="000000"/>
                      </a:solidFill>
                      <a:prstDash val="solid"/>
                      <a:round/>
                      <a:headEnd len="med" w="med" type="none"/>
                      <a:tailEnd len="med" w="med" type="none"/>
                    </a:lnB>
                    <a:solidFill>
                      <a:srgbClr val="FFFFFF"/>
                    </a:solidFill>
                  </a:tcPr>
                </a:tc>
              </a:tr>
              <a:tr h="201400">
                <a:tc>
                  <a:txBody>
                    <a:bodyPr>
                      <a:noAutofit/>
                    </a:bodyPr>
                    <a:lstStyle/>
                    <a:p>
                      <a:pPr lvl="0" rtl="0">
                        <a:spcBef>
                          <a:spcPts val="0"/>
                        </a:spcBef>
                        <a:buNone/>
                      </a:pPr>
                      <a:r>
                        <a:rPr b="1" lang="en" sz="800"/>
                        <a:t>Baud rate:</a:t>
                      </a:r>
                      <a:r>
                        <a:rPr lang="en" sz="800"/>
                        <a:t> 115200</a:t>
                      </a:r>
                    </a:p>
                  </a:txBody>
                  <a:tcPr marT="91425" marB="91425" marR="91425" marL="91425">
                    <a:lnL cap="flat" cmpd="sng" w="38100">
                      <a:solidFill>
                        <a:srgbClr val="000000"/>
                      </a:solidFill>
                      <a:prstDash val="solid"/>
                      <a:round/>
                      <a:headEnd len="med" w="med" type="none"/>
                      <a:tailEnd len="med" w="med" type="none"/>
                    </a:lnL>
                    <a:lnR cap="flat" cmpd="sng" w="38100">
                      <a:solidFill>
                        <a:srgbClr val="000000"/>
                      </a:solidFill>
                      <a:prstDash val="solid"/>
                      <a:round/>
                      <a:headEnd len="med" w="med" type="none"/>
                      <a:tailEnd len="med" w="med" type="none"/>
                    </a:lnR>
                    <a:lnT cap="flat" cmpd="sng" w="38100">
                      <a:solidFill>
                        <a:srgbClr val="000000"/>
                      </a:solidFill>
                      <a:prstDash val="solid"/>
                      <a:round/>
                      <a:headEnd len="med" w="med" type="none"/>
                      <a:tailEnd len="med" w="med" type="none"/>
                    </a:lnT>
                    <a:lnB cap="flat" cmpd="sng" w="38100">
                      <a:solidFill>
                        <a:srgbClr val="000000"/>
                      </a:solidFill>
                      <a:prstDash val="solid"/>
                      <a:round/>
                      <a:headEnd len="med" w="med" type="none"/>
                      <a:tailEnd len="med" w="med" type="none"/>
                    </a:lnB>
                    <a:solidFill>
                      <a:srgbClr val="FFFFFF"/>
                    </a:solidFill>
                  </a:tcPr>
                </a:tc>
              </a:tr>
              <a:tr h="251325">
                <a:tc>
                  <a:txBody>
                    <a:bodyPr>
                      <a:noAutofit/>
                    </a:bodyPr>
                    <a:lstStyle/>
                    <a:p>
                      <a:pPr lvl="0" rtl="0">
                        <a:spcBef>
                          <a:spcPts val="0"/>
                        </a:spcBef>
                        <a:buNone/>
                      </a:pPr>
                      <a:r>
                        <a:rPr b="1" lang="en" sz="800"/>
                        <a:t>Character Size:</a:t>
                      </a:r>
                      <a:r>
                        <a:rPr lang="en" sz="800"/>
                        <a:t> 8 bits</a:t>
                      </a:r>
                    </a:p>
                  </a:txBody>
                  <a:tcPr marT="91425" marB="91425" marR="91425" marL="91425">
                    <a:lnL cap="flat" cmpd="sng" w="38100">
                      <a:solidFill>
                        <a:srgbClr val="000000"/>
                      </a:solidFill>
                      <a:prstDash val="solid"/>
                      <a:round/>
                      <a:headEnd len="med" w="med" type="none"/>
                      <a:tailEnd len="med" w="med" type="none"/>
                    </a:lnL>
                    <a:lnR cap="flat" cmpd="sng" w="38100">
                      <a:solidFill>
                        <a:srgbClr val="000000"/>
                      </a:solidFill>
                      <a:prstDash val="solid"/>
                      <a:round/>
                      <a:headEnd len="med" w="med" type="none"/>
                      <a:tailEnd len="med" w="med" type="none"/>
                    </a:lnR>
                    <a:lnT cap="flat" cmpd="sng" w="38100">
                      <a:solidFill>
                        <a:srgbClr val="000000"/>
                      </a:solidFill>
                      <a:prstDash val="solid"/>
                      <a:round/>
                      <a:headEnd len="med" w="med" type="none"/>
                      <a:tailEnd len="med" w="med" type="none"/>
                    </a:lnT>
                    <a:lnB cap="flat" cmpd="sng" w="38100">
                      <a:solidFill>
                        <a:srgbClr val="000000"/>
                      </a:solidFill>
                      <a:prstDash val="solid"/>
                      <a:round/>
                      <a:headEnd len="med" w="med" type="none"/>
                      <a:tailEnd len="med" w="med" type="none"/>
                    </a:lnB>
                    <a:solidFill>
                      <a:srgbClr val="FFFFFF"/>
                    </a:solidFill>
                  </a:tcPr>
                </a:tc>
              </a:tr>
              <a:tr h="251325">
                <a:tc>
                  <a:txBody>
                    <a:bodyPr>
                      <a:noAutofit/>
                    </a:bodyPr>
                    <a:lstStyle/>
                    <a:p>
                      <a:pPr lvl="0" rtl="0">
                        <a:spcBef>
                          <a:spcPts val="0"/>
                        </a:spcBef>
                        <a:buNone/>
                      </a:pPr>
                      <a:r>
                        <a:rPr b="1" lang="en" sz="800"/>
                        <a:t>Parity:</a:t>
                      </a:r>
                      <a:r>
                        <a:rPr lang="en" sz="800"/>
                        <a:t> 0 bits</a:t>
                      </a:r>
                    </a:p>
                  </a:txBody>
                  <a:tcPr marT="91425" marB="91425" marR="91425" marL="91425">
                    <a:lnL cap="flat" cmpd="sng" w="38100">
                      <a:solidFill>
                        <a:srgbClr val="000000"/>
                      </a:solidFill>
                      <a:prstDash val="solid"/>
                      <a:round/>
                      <a:headEnd len="med" w="med" type="none"/>
                      <a:tailEnd len="med" w="med" type="none"/>
                    </a:lnL>
                    <a:lnR cap="flat" cmpd="sng" w="38100">
                      <a:solidFill>
                        <a:srgbClr val="000000"/>
                      </a:solidFill>
                      <a:prstDash val="solid"/>
                      <a:round/>
                      <a:headEnd len="med" w="med" type="none"/>
                      <a:tailEnd len="med" w="med" type="none"/>
                    </a:lnR>
                    <a:lnT cap="flat" cmpd="sng" w="38100">
                      <a:solidFill>
                        <a:srgbClr val="000000"/>
                      </a:solidFill>
                      <a:prstDash val="solid"/>
                      <a:round/>
                      <a:headEnd len="med" w="med" type="none"/>
                      <a:tailEnd len="med" w="med" type="none"/>
                    </a:lnT>
                    <a:lnB cap="flat" cmpd="sng" w="38100">
                      <a:solidFill>
                        <a:srgbClr val="000000"/>
                      </a:solidFill>
                      <a:prstDash val="solid"/>
                      <a:round/>
                      <a:headEnd len="med" w="med" type="none"/>
                      <a:tailEnd len="med" w="med" type="none"/>
                    </a:lnB>
                    <a:solidFill>
                      <a:srgbClr val="FFFFFF"/>
                    </a:solidFill>
                  </a:tcPr>
                </a:tc>
              </a:tr>
              <a:tr h="251325">
                <a:tc>
                  <a:txBody>
                    <a:bodyPr>
                      <a:noAutofit/>
                    </a:bodyPr>
                    <a:lstStyle/>
                    <a:p>
                      <a:pPr lvl="0" rtl="0">
                        <a:spcBef>
                          <a:spcPts val="0"/>
                        </a:spcBef>
                        <a:buNone/>
                      </a:pPr>
                      <a:r>
                        <a:rPr b="1" lang="en" sz="800"/>
                        <a:t>Stop:</a:t>
                      </a:r>
                      <a:r>
                        <a:rPr lang="en" sz="800"/>
                        <a:t> 0 bits</a:t>
                      </a:r>
                    </a:p>
                  </a:txBody>
                  <a:tcPr marT="91425" marB="91425" marR="91425" marL="91425">
                    <a:lnL cap="flat" cmpd="sng" w="38100">
                      <a:solidFill>
                        <a:srgbClr val="000000"/>
                      </a:solidFill>
                      <a:prstDash val="solid"/>
                      <a:round/>
                      <a:headEnd len="med" w="med" type="none"/>
                      <a:tailEnd len="med" w="med" type="none"/>
                    </a:lnL>
                    <a:lnR cap="flat" cmpd="sng" w="38100">
                      <a:solidFill>
                        <a:srgbClr val="000000"/>
                      </a:solidFill>
                      <a:prstDash val="solid"/>
                      <a:round/>
                      <a:headEnd len="med" w="med" type="none"/>
                      <a:tailEnd len="med" w="med" type="none"/>
                    </a:lnR>
                    <a:lnT cap="flat" cmpd="sng" w="38100">
                      <a:solidFill>
                        <a:srgbClr val="000000"/>
                      </a:solidFill>
                      <a:prstDash val="solid"/>
                      <a:round/>
                      <a:headEnd len="med" w="med" type="none"/>
                      <a:tailEnd len="med" w="med" type="none"/>
                    </a:lnT>
                    <a:lnB cap="flat" cmpd="sng" w="38100">
                      <a:solidFill>
                        <a:srgbClr val="000000"/>
                      </a:solidFill>
                      <a:prstDash val="solid"/>
                      <a:round/>
                      <a:headEnd len="med" w="med" type="none"/>
                      <a:tailEnd len="med" w="med" type="none"/>
                    </a:lnB>
                    <a:solidFill>
                      <a:srgbClr val="FFFFFF"/>
                    </a:solidFill>
                  </a:tcPr>
                </a:tc>
              </a:tr>
              <a:tr h="251325">
                <a:tc>
                  <a:txBody>
                    <a:bodyPr>
                      <a:noAutofit/>
                    </a:bodyPr>
                    <a:lstStyle/>
                    <a:p>
                      <a:pPr lvl="0" rtl="0">
                        <a:spcBef>
                          <a:spcPts val="0"/>
                        </a:spcBef>
                        <a:buNone/>
                      </a:pPr>
                      <a:r>
                        <a:rPr b="1" lang="en" sz="800"/>
                        <a:t>Non-Canonical Mode</a:t>
                      </a:r>
                    </a:p>
                  </a:txBody>
                  <a:tcPr marT="91425" marB="91425" marR="91425" marL="91425">
                    <a:lnL cap="flat" cmpd="sng" w="38100">
                      <a:solidFill>
                        <a:srgbClr val="000000"/>
                      </a:solidFill>
                      <a:prstDash val="solid"/>
                      <a:round/>
                      <a:headEnd len="med" w="med" type="none"/>
                      <a:tailEnd len="med" w="med" type="none"/>
                    </a:lnL>
                    <a:lnR cap="flat" cmpd="sng" w="38100">
                      <a:solidFill>
                        <a:srgbClr val="000000"/>
                      </a:solidFill>
                      <a:prstDash val="solid"/>
                      <a:round/>
                      <a:headEnd len="med" w="med" type="none"/>
                      <a:tailEnd len="med" w="med" type="none"/>
                    </a:lnR>
                    <a:lnT cap="flat" cmpd="sng" w="38100">
                      <a:solidFill>
                        <a:srgbClr val="000000"/>
                      </a:solidFill>
                      <a:prstDash val="solid"/>
                      <a:round/>
                      <a:headEnd len="med" w="med" type="none"/>
                      <a:tailEnd len="med" w="med" type="none"/>
                    </a:lnT>
                    <a:lnB cap="flat" cmpd="sng" w="38100">
                      <a:solidFill>
                        <a:srgbClr val="000000"/>
                      </a:solidFill>
                      <a:prstDash val="solid"/>
                      <a:round/>
                      <a:headEnd len="med" w="med" type="none"/>
                      <a:tailEnd len="med" w="med" type="none"/>
                    </a:lnB>
                    <a:solidFill>
                      <a:srgbClr val="FFFFFF"/>
                    </a:solidFill>
                  </a:tcPr>
                </a:tc>
              </a:tr>
            </a:tbl>
          </a:graphicData>
        </a:graphic>
      </p:graphicFrame>
      <p:pic>
        <p:nvPicPr>
          <p:cNvPr descr="Communication.jpg" id="545" name="Shape 545"/>
          <p:cNvPicPr preferRelativeResize="0"/>
          <p:nvPr/>
        </p:nvPicPr>
        <p:blipFill>
          <a:blip r:embed="rId3">
            <a:alphaModFix/>
          </a:blip>
          <a:stretch>
            <a:fillRect/>
          </a:stretch>
        </p:blipFill>
        <p:spPr>
          <a:xfrm>
            <a:off x="5354587" y="1191025"/>
            <a:ext cx="3107899" cy="998749"/>
          </a:xfrm>
          <a:prstGeom prst="rect">
            <a:avLst/>
          </a:prstGeom>
          <a:noFill/>
          <a:ln cap="flat" cmpd="sng" w="28575">
            <a:solidFill>
              <a:srgbClr val="000000"/>
            </a:solidFill>
            <a:prstDash val="solid"/>
            <a:round/>
            <a:headEnd len="med" w="med" type="none"/>
            <a:tailEnd len="med" w="med"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9" name="Shape 549"/>
        <p:cNvGrpSpPr/>
        <p:nvPr/>
      </p:nvGrpSpPr>
      <p:grpSpPr>
        <a:xfrm>
          <a:off x="0" y="0"/>
          <a:ext cx="0" cy="0"/>
          <a:chOff x="0" y="0"/>
          <a:chExt cx="0" cy="0"/>
        </a:xfrm>
      </p:grpSpPr>
      <p:sp>
        <p:nvSpPr>
          <p:cNvPr id="550" name="Shape 550"/>
          <p:cNvSpPr txBox="1"/>
          <p:nvPr>
            <p:ph type="title"/>
          </p:nvPr>
        </p:nvSpPr>
        <p:spPr>
          <a:xfrm>
            <a:off x="235500" y="238950"/>
            <a:ext cx="6397200" cy="626100"/>
          </a:xfrm>
          <a:prstGeom prst="rect">
            <a:avLst/>
          </a:prstGeom>
        </p:spPr>
        <p:txBody>
          <a:bodyPr anchorCtr="0" anchor="t" bIns="91425" lIns="91425" rIns="91425" tIns="91425">
            <a:noAutofit/>
          </a:bodyPr>
          <a:lstStyle/>
          <a:p>
            <a:pPr lvl="0" rtl="0">
              <a:spcBef>
                <a:spcPts val="0"/>
              </a:spcBef>
              <a:buNone/>
            </a:pPr>
            <a:r>
              <a:rPr lang="en"/>
              <a:t>Software Involvement</a:t>
            </a:r>
          </a:p>
        </p:txBody>
      </p:sp>
      <p:sp>
        <p:nvSpPr>
          <p:cNvPr id="551" name="Shape 551"/>
          <p:cNvSpPr txBox="1"/>
          <p:nvPr/>
        </p:nvSpPr>
        <p:spPr>
          <a:xfrm>
            <a:off x="381000" y="1230750"/>
            <a:ext cx="6605400" cy="3704100"/>
          </a:xfrm>
          <a:prstGeom prst="rect">
            <a:avLst/>
          </a:prstGeom>
          <a:noFill/>
          <a:ln>
            <a:noFill/>
          </a:ln>
        </p:spPr>
        <p:txBody>
          <a:bodyPr anchorCtr="0" anchor="t" bIns="91425" lIns="91425" rIns="91425" tIns="91425">
            <a:noAutofit/>
          </a:bodyPr>
          <a:lstStyle/>
          <a:p>
            <a:pPr lvl="0" rtl="0">
              <a:lnSpc>
                <a:spcPct val="150000"/>
              </a:lnSpc>
              <a:spcBef>
                <a:spcPts val="0"/>
              </a:spcBef>
              <a:buNone/>
            </a:pPr>
            <a:r>
              <a:rPr b="1" lang="en" sz="2200">
                <a:solidFill>
                  <a:srgbClr val="FFFFFF"/>
                </a:solidFill>
                <a:latin typeface="Lato"/>
                <a:ea typeface="Lato"/>
                <a:cs typeface="Lato"/>
                <a:sym typeface="Lato"/>
              </a:rPr>
              <a:t>Deliverables</a:t>
            </a:r>
          </a:p>
          <a:p>
            <a:pPr indent="-342900" lvl="0" marL="457200" rtl="0">
              <a:lnSpc>
                <a:spcPct val="150000"/>
              </a:lnSpc>
              <a:spcBef>
                <a:spcPts val="0"/>
              </a:spcBef>
              <a:buClr>
                <a:srgbClr val="FFFFFF"/>
              </a:buClr>
              <a:buSzPct val="100000"/>
              <a:buFont typeface="Lato"/>
              <a:buChar char="●"/>
            </a:pPr>
            <a:r>
              <a:rPr lang="en" sz="1800">
                <a:solidFill>
                  <a:srgbClr val="FFFFFF"/>
                </a:solidFill>
                <a:latin typeface="Lato"/>
                <a:ea typeface="Lato"/>
                <a:cs typeface="Lato"/>
                <a:sym typeface="Lato"/>
              </a:rPr>
              <a:t>Manual Navigation</a:t>
            </a:r>
          </a:p>
          <a:p>
            <a:pPr indent="-342900" lvl="0" marL="457200" rtl="0">
              <a:lnSpc>
                <a:spcPct val="150000"/>
              </a:lnSpc>
              <a:spcBef>
                <a:spcPts val="0"/>
              </a:spcBef>
              <a:buClr>
                <a:srgbClr val="FFFFFF"/>
              </a:buClr>
              <a:buSzPct val="100000"/>
              <a:buFont typeface="Lato"/>
              <a:buChar char="●"/>
            </a:pPr>
            <a:r>
              <a:rPr lang="en" sz="1800">
                <a:solidFill>
                  <a:srgbClr val="FFFFFF"/>
                </a:solidFill>
                <a:latin typeface="Lato"/>
                <a:ea typeface="Lato"/>
                <a:cs typeface="Lato"/>
                <a:sym typeface="Lato"/>
              </a:rPr>
              <a:t>Turret Control</a:t>
            </a:r>
          </a:p>
          <a:p>
            <a:pPr indent="-342900" lvl="0" marL="457200" rtl="0">
              <a:lnSpc>
                <a:spcPct val="150000"/>
              </a:lnSpc>
              <a:spcBef>
                <a:spcPts val="0"/>
              </a:spcBef>
              <a:buClr>
                <a:srgbClr val="FFFFFF"/>
              </a:buClr>
              <a:buSzPct val="100000"/>
              <a:buFont typeface="Lato"/>
              <a:buChar char="●"/>
            </a:pPr>
            <a:r>
              <a:rPr lang="en" sz="1800">
                <a:solidFill>
                  <a:srgbClr val="FFFFFF"/>
                </a:solidFill>
                <a:latin typeface="Lato"/>
                <a:ea typeface="Lato"/>
                <a:cs typeface="Lato"/>
                <a:sym typeface="Lato"/>
              </a:rPr>
              <a:t>LIDAR Sensor Readings</a:t>
            </a:r>
          </a:p>
          <a:p>
            <a:pPr indent="-342900" lvl="0" marL="457200" rtl="0">
              <a:lnSpc>
                <a:spcPct val="150000"/>
              </a:lnSpc>
              <a:spcBef>
                <a:spcPts val="0"/>
              </a:spcBef>
              <a:buClr>
                <a:srgbClr val="FFFFFF"/>
              </a:buClr>
              <a:buSzPct val="100000"/>
              <a:buFont typeface="Lato"/>
              <a:buChar char="●"/>
            </a:pPr>
            <a:r>
              <a:rPr lang="en" sz="1800">
                <a:solidFill>
                  <a:srgbClr val="FFFFFF"/>
                </a:solidFill>
                <a:latin typeface="Lato"/>
                <a:ea typeface="Lato"/>
                <a:cs typeface="Lato"/>
                <a:sym typeface="Lato"/>
              </a:rPr>
              <a:t>Nerf Blaster Triggering</a:t>
            </a:r>
          </a:p>
          <a:p>
            <a:pPr lvl="0" rtl="0">
              <a:lnSpc>
                <a:spcPct val="150000"/>
              </a:lnSpc>
              <a:spcBef>
                <a:spcPts val="0"/>
              </a:spcBef>
              <a:buNone/>
            </a:pPr>
            <a:r>
              <a:rPr b="1" lang="en" sz="2200">
                <a:solidFill>
                  <a:srgbClr val="FFFFFF"/>
                </a:solidFill>
                <a:latin typeface="Lato"/>
                <a:ea typeface="Lato"/>
                <a:cs typeface="Lato"/>
                <a:sym typeface="Lato"/>
              </a:rPr>
              <a:t>Assistance</a:t>
            </a:r>
          </a:p>
          <a:p>
            <a:pPr indent="-342900" lvl="0" marL="457200" rtl="0">
              <a:lnSpc>
                <a:spcPct val="150000"/>
              </a:lnSpc>
              <a:spcBef>
                <a:spcPts val="0"/>
              </a:spcBef>
              <a:buClr>
                <a:srgbClr val="FFFFFF"/>
              </a:buClr>
              <a:buSzPct val="100000"/>
              <a:buFont typeface="Lato"/>
              <a:buChar char="●"/>
            </a:pPr>
            <a:r>
              <a:rPr lang="en" sz="1800">
                <a:solidFill>
                  <a:srgbClr val="FFFFFF"/>
                </a:solidFill>
                <a:latin typeface="Lato"/>
                <a:ea typeface="Lato"/>
                <a:cs typeface="Lato"/>
                <a:sym typeface="Lato"/>
              </a:rPr>
              <a:t>Integration </a:t>
            </a:r>
          </a:p>
          <a:p>
            <a:pPr indent="0" lvl="0" marL="457200" rtl="0">
              <a:lnSpc>
                <a:spcPct val="150000"/>
              </a:lnSpc>
              <a:spcBef>
                <a:spcPts val="0"/>
              </a:spcBef>
              <a:buNone/>
            </a:pPr>
            <a:r>
              <a:t/>
            </a:r>
            <a:endParaRPr sz="1800">
              <a:solidFill>
                <a:srgbClr val="FFFFFF"/>
              </a:solidFill>
              <a:latin typeface="Lato"/>
              <a:ea typeface="Lato"/>
              <a:cs typeface="Lato"/>
              <a:sym typeface="Lato"/>
            </a:endParaRPr>
          </a:p>
          <a:p>
            <a:pPr lvl="0" rtl="0">
              <a:lnSpc>
                <a:spcPct val="150000"/>
              </a:lnSpc>
              <a:spcBef>
                <a:spcPts val="0"/>
              </a:spcBef>
              <a:buNone/>
            </a:pPr>
            <a:r>
              <a:t/>
            </a:r>
            <a:endParaRPr sz="1800">
              <a:solidFill>
                <a:srgbClr val="FFFFFF"/>
              </a:solidFill>
              <a:latin typeface="Lato"/>
              <a:ea typeface="Lato"/>
              <a:cs typeface="Lato"/>
              <a:sym typeface="La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5" name="Shape 555"/>
        <p:cNvGrpSpPr/>
        <p:nvPr/>
      </p:nvGrpSpPr>
      <p:grpSpPr>
        <a:xfrm>
          <a:off x="0" y="0"/>
          <a:ext cx="0" cy="0"/>
          <a:chOff x="0" y="0"/>
          <a:chExt cx="0" cy="0"/>
        </a:xfrm>
      </p:grpSpPr>
      <p:sp>
        <p:nvSpPr>
          <p:cNvPr id="556" name="Shape 556"/>
          <p:cNvSpPr txBox="1"/>
          <p:nvPr>
            <p:ph type="title"/>
          </p:nvPr>
        </p:nvSpPr>
        <p:spPr>
          <a:xfrm>
            <a:off x="509550" y="1423875"/>
            <a:ext cx="8124900" cy="1798200"/>
          </a:xfrm>
          <a:prstGeom prst="rect">
            <a:avLst/>
          </a:prstGeom>
        </p:spPr>
        <p:txBody>
          <a:bodyPr anchorCtr="0" anchor="ctr" bIns="91425" lIns="91425" rIns="91425" tIns="91425">
            <a:noAutofit/>
          </a:bodyPr>
          <a:lstStyle/>
          <a:p>
            <a:pPr lvl="0">
              <a:spcBef>
                <a:spcPts val="0"/>
              </a:spcBef>
              <a:buNone/>
            </a:pPr>
            <a:r>
              <a:rPr lang="en"/>
              <a:t>Administration</a:t>
            </a: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0" name="Shape 560"/>
        <p:cNvGrpSpPr/>
        <p:nvPr/>
      </p:nvGrpSpPr>
      <p:grpSpPr>
        <a:xfrm>
          <a:off x="0" y="0"/>
          <a:ext cx="0" cy="0"/>
          <a:chOff x="0" y="0"/>
          <a:chExt cx="0" cy="0"/>
        </a:xfrm>
      </p:grpSpPr>
      <p:sp>
        <p:nvSpPr>
          <p:cNvPr id="561" name="Shape 561"/>
          <p:cNvSpPr txBox="1"/>
          <p:nvPr>
            <p:ph type="title"/>
          </p:nvPr>
        </p:nvSpPr>
        <p:spPr>
          <a:xfrm>
            <a:off x="235500" y="238950"/>
            <a:ext cx="6397200" cy="626100"/>
          </a:xfrm>
          <a:prstGeom prst="rect">
            <a:avLst/>
          </a:prstGeom>
        </p:spPr>
        <p:txBody>
          <a:bodyPr anchorCtr="0" anchor="t" bIns="91425" lIns="91425" rIns="91425" tIns="91425">
            <a:noAutofit/>
          </a:bodyPr>
          <a:lstStyle/>
          <a:p>
            <a:pPr lvl="0">
              <a:spcBef>
                <a:spcPts val="0"/>
              </a:spcBef>
              <a:buNone/>
            </a:pPr>
            <a:r>
              <a:rPr lang="en"/>
              <a:t>Work Distribution</a:t>
            </a:r>
          </a:p>
        </p:txBody>
      </p:sp>
      <p:graphicFrame>
        <p:nvGraphicFramePr>
          <p:cNvPr id="562" name="Shape 562"/>
          <p:cNvGraphicFramePr/>
          <p:nvPr/>
        </p:nvGraphicFramePr>
        <p:xfrm>
          <a:off x="519100" y="1619250"/>
          <a:ext cx="3000000" cy="3000000"/>
        </p:xfrm>
        <a:graphic>
          <a:graphicData uri="http://schemas.openxmlformats.org/drawingml/2006/table">
            <a:tbl>
              <a:tblPr>
                <a:noFill/>
                <a:tableStyleId>{D68E27C2-9DAC-4C6A-90DE-5F0DDB82FAA4}</a:tableStyleId>
              </a:tblPr>
              <a:tblGrid>
                <a:gridCol w="1123800"/>
                <a:gridCol w="1093400"/>
                <a:gridCol w="1093400"/>
                <a:gridCol w="1093400"/>
                <a:gridCol w="1093400"/>
                <a:gridCol w="1575225"/>
                <a:gridCol w="1033175"/>
              </a:tblGrid>
              <a:tr h="381000">
                <a:tc>
                  <a:txBody>
                    <a:bodyPr>
                      <a:noAutofit/>
                    </a:bodyPr>
                    <a:lstStyle/>
                    <a:p>
                      <a:pPr lvl="0">
                        <a:spcBef>
                          <a:spcPts val="0"/>
                        </a:spcBef>
                        <a:buNone/>
                      </a:pPr>
                      <a:r>
                        <a:t/>
                      </a:r>
                      <a:endParaRPr sz="1600">
                        <a:solidFill>
                          <a:srgbClr val="FFFFFF"/>
                        </a:solidFill>
                      </a:endParaRPr>
                    </a:p>
                  </a:txBody>
                  <a:tcPr marT="91425" marB="91425" marR="91425" marL="91425">
                    <a:lnL cap="flat" cmpd="sng" w="9525">
                      <a:solidFill>
                        <a:srgbClr val="000000">
                          <a:alpha val="0"/>
                        </a:srgbClr>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alpha val="0"/>
                        </a:srgbClr>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algn="ctr">
                        <a:spcBef>
                          <a:spcPts val="0"/>
                        </a:spcBef>
                        <a:buNone/>
                      </a:pPr>
                      <a:r>
                        <a:rPr b="1" lang="en">
                          <a:solidFill>
                            <a:srgbClr val="FFFFFF"/>
                          </a:solidFill>
                        </a:rPr>
                        <a:t>PCB Design</a:t>
                      </a:r>
                    </a:p>
                  </a:txBody>
                  <a:tcPr marT="91425" marB="91425" marR="91425" marL="9142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FFFFFF"/>
                      </a:solidFill>
                      <a:prstDash val="solid"/>
                      <a:round/>
                      <a:headEnd len="med" w="med" type="none"/>
                      <a:tailEnd len="med" w="med" type="none"/>
                    </a:lnB>
                    <a:solidFill>
                      <a:srgbClr val="800000">
                        <a:alpha val="87840"/>
                      </a:srgbClr>
                    </a:solidFill>
                  </a:tcPr>
                </a:tc>
                <a:tc>
                  <a:txBody>
                    <a:bodyPr>
                      <a:noAutofit/>
                    </a:bodyPr>
                    <a:lstStyle/>
                    <a:p>
                      <a:pPr lvl="0" algn="ctr">
                        <a:spcBef>
                          <a:spcPts val="0"/>
                        </a:spcBef>
                        <a:buNone/>
                      </a:pPr>
                      <a:r>
                        <a:rPr b="1" lang="en">
                          <a:solidFill>
                            <a:srgbClr val="FFFFFF"/>
                          </a:solidFill>
                        </a:rPr>
                        <a:t>Motor Control</a:t>
                      </a:r>
                    </a:p>
                  </a:txBody>
                  <a:tcPr marT="91425" marB="91425" marR="91425" marL="9142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FFFFFF"/>
                      </a:solidFill>
                      <a:prstDash val="solid"/>
                      <a:round/>
                      <a:headEnd len="med" w="med" type="none"/>
                      <a:tailEnd len="med" w="med" type="none"/>
                    </a:lnB>
                    <a:solidFill>
                      <a:srgbClr val="800000">
                        <a:alpha val="87840"/>
                      </a:srgbClr>
                    </a:solidFill>
                  </a:tcPr>
                </a:tc>
                <a:tc>
                  <a:txBody>
                    <a:bodyPr>
                      <a:noAutofit/>
                    </a:bodyPr>
                    <a:lstStyle/>
                    <a:p>
                      <a:pPr lvl="0" algn="ctr">
                        <a:spcBef>
                          <a:spcPts val="0"/>
                        </a:spcBef>
                        <a:buNone/>
                      </a:pPr>
                      <a:r>
                        <a:rPr b="1" lang="en">
                          <a:solidFill>
                            <a:srgbClr val="FFFFFF"/>
                          </a:solidFill>
                        </a:rPr>
                        <a:t>Sensors</a:t>
                      </a:r>
                    </a:p>
                  </a:txBody>
                  <a:tcPr marT="91425" marB="91425" marR="91425" marL="9142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FFFFFF"/>
                      </a:solidFill>
                      <a:prstDash val="solid"/>
                      <a:round/>
                      <a:headEnd len="med" w="med" type="none"/>
                      <a:tailEnd len="med" w="med" type="none"/>
                    </a:lnB>
                    <a:solidFill>
                      <a:srgbClr val="800000">
                        <a:alpha val="87840"/>
                      </a:srgbClr>
                    </a:solidFill>
                  </a:tcPr>
                </a:tc>
                <a:tc>
                  <a:txBody>
                    <a:bodyPr>
                      <a:noAutofit/>
                    </a:bodyPr>
                    <a:lstStyle/>
                    <a:p>
                      <a:pPr lvl="0" algn="ctr">
                        <a:spcBef>
                          <a:spcPts val="0"/>
                        </a:spcBef>
                        <a:buNone/>
                      </a:pPr>
                      <a:r>
                        <a:rPr b="1" lang="en">
                          <a:solidFill>
                            <a:schemeClr val="lt1"/>
                          </a:solidFill>
                        </a:rPr>
                        <a:t>Firing System</a:t>
                      </a:r>
                    </a:p>
                  </a:txBody>
                  <a:tcPr marT="91425" marB="91425" marR="91425" marL="9142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FFFFFF"/>
                      </a:solidFill>
                      <a:prstDash val="solid"/>
                      <a:round/>
                      <a:headEnd len="med" w="med" type="none"/>
                      <a:tailEnd len="med" w="med" type="none"/>
                    </a:lnB>
                    <a:solidFill>
                      <a:srgbClr val="800000">
                        <a:alpha val="87840"/>
                      </a:srgbClr>
                    </a:solidFill>
                  </a:tcPr>
                </a:tc>
                <a:tc>
                  <a:txBody>
                    <a:bodyPr>
                      <a:noAutofit/>
                    </a:bodyPr>
                    <a:lstStyle/>
                    <a:p>
                      <a:pPr lvl="0" rtl="0" algn="ctr">
                        <a:spcBef>
                          <a:spcPts val="0"/>
                        </a:spcBef>
                        <a:buNone/>
                      </a:pPr>
                      <a:r>
                        <a:rPr b="1" lang="en">
                          <a:solidFill>
                            <a:srgbClr val="FFFFFF"/>
                          </a:solidFill>
                        </a:rPr>
                        <a:t>Communication</a:t>
                      </a:r>
                    </a:p>
                  </a:txBody>
                  <a:tcPr marT="91425" marB="91425" marR="91425" marL="9142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FFFFFF"/>
                      </a:solidFill>
                      <a:prstDash val="solid"/>
                      <a:round/>
                      <a:headEnd len="med" w="med" type="none"/>
                      <a:tailEnd len="med" w="med" type="none"/>
                    </a:lnB>
                    <a:solidFill>
                      <a:srgbClr val="800000">
                        <a:alpha val="87840"/>
                      </a:srgbClr>
                    </a:solidFill>
                  </a:tcPr>
                </a:tc>
                <a:tc>
                  <a:txBody>
                    <a:bodyPr>
                      <a:noAutofit/>
                    </a:bodyPr>
                    <a:lstStyle/>
                    <a:p>
                      <a:pPr lvl="0" rtl="0" algn="ctr">
                        <a:spcBef>
                          <a:spcPts val="0"/>
                        </a:spcBef>
                        <a:buNone/>
                      </a:pPr>
                      <a:r>
                        <a:rPr b="1" lang="en">
                          <a:solidFill>
                            <a:schemeClr val="lt1"/>
                          </a:solidFill>
                        </a:rPr>
                        <a:t>Software</a:t>
                      </a:r>
                    </a:p>
                  </a:txBody>
                  <a:tcPr marT="91425" marB="91425" marR="91425" marL="9142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FFFFFF"/>
                      </a:solidFill>
                      <a:prstDash val="solid"/>
                      <a:round/>
                      <a:headEnd len="med" w="med" type="none"/>
                      <a:tailEnd len="med" w="med" type="none"/>
                    </a:lnB>
                    <a:solidFill>
                      <a:srgbClr val="800000">
                        <a:alpha val="87840"/>
                      </a:srgbClr>
                    </a:solidFill>
                  </a:tcPr>
                </a:tc>
              </a:tr>
              <a:tr h="381000">
                <a:tc>
                  <a:txBody>
                    <a:bodyPr>
                      <a:noAutofit/>
                    </a:bodyPr>
                    <a:lstStyle/>
                    <a:p>
                      <a:pPr lvl="0">
                        <a:spcBef>
                          <a:spcPts val="0"/>
                        </a:spcBef>
                        <a:buNone/>
                      </a:pPr>
                      <a:r>
                        <a:rPr b="1" lang="en">
                          <a:solidFill>
                            <a:srgbClr val="FFFFFF"/>
                          </a:solidFill>
                        </a:rPr>
                        <a:t>Aaron H.</a:t>
                      </a:r>
                    </a:p>
                  </a:txBody>
                  <a:tcPr marT="91425" marB="91425" marR="91425" marL="91425">
                    <a:lnL cap="flat" cmpd="sng" w="9525">
                      <a:solidFill>
                        <a:srgbClr val="000000"/>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800000">
                        <a:alpha val="87840"/>
                      </a:srgbClr>
                    </a:solidFill>
                  </a:tcPr>
                </a:tc>
                <a:tc>
                  <a:txBody>
                    <a:bodyPr>
                      <a:noAutofit/>
                    </a:bodyPr>
                    <a:lstStyle/>
                    <a:p>
                      <a:pPr lvl="0" algn="ctr">
                        <a:spcBef>
                          <a:spcPts val="0"/>
                        </a:spcBef>
                        <a:buNone/>
                      </a:pPr>
                      <a:r>
                        <a:rPr lang="en" sz="1600">
                          <a:solidFill>
                            <a:srgbClr val="FFFFFF"/>
                          </a:solidFill>
                        </a:rPr>
                        <a:t>✘</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a:txBody>
                    <a:bodyPr>
                      <a:noAutofit/>
                    </a:bodyPr>
                    <a:lstStyle/>
                    <a:p>
                      <a:pPr lvl="0" rtl="0" algn="ctr">
                        <a:spcBef>
                          <a:spcPts val="0"/>
                        </a:spcBef>
                        <a:buNone/>
                      </a:pPr>
                      <a:r>
                        <a:rPr lang="en" sz="1600">
                          <a:solidFill>
                            <a:schemeClr val="lt1"/>
                          </a:solidFill>
                        </a:rPr>
                        <a:t>✘</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a:txBody>
                    <a:bodyPr>
                      <a:noAutofit/>
                    </a:bodyPr>
                    <a:lstStyle/>
                    <a:p>
                      <a:pPr lvl="0" rtl="0">
                        <a:spcBef>
                          <a:spcPts val="0"/>
                        </a:spcBef>
                        <a:buNone/>
                      </a:pPr>
                      <a:r>
                        <a:t/>
                      </a:r>
                      <a:endParaRP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a:txBody>
                    <a:bodyPr>
                      <a:noAutofit/>
                    </a:bodyPr>
                    <a:lstStyle/>
                    <a:p>
                      <a:pPr lvl="0" rtl="0" algn="ctr">
                        <a:spcBef>
                          <a:spcPts val="0"/>
                        </a:spcBef>
                        <a:buNone/>
                      </a:pPr>
                      <a:r>
                        <a:rPr lang="en" sz="1600">
                          <a:solidFill>
                            <a:schemeClr val="lt1"/>
                          </a:solidFill>
                        </a:rPr>
                        <a:t>✘</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a:txBody>
                    <a:bodyPr>
                      <a:noAutofit/>
                    </a:bodyPr>
                    <a:lstStyle/>
                    <a:p>
                      <a:pPr lvl="0" rtl="0" algn="ctr">
                        <a:spcBef>
                          <a:spcPts val="0"/>
                        </a:spcBef>
                        <a:buNone/>
                      </a:pPr>
                      <a:r>
                        <a:t/>
                      </a:r>
                      <a:endParaRPr sz="1600">
                        <a:solidFill>
                          <a:srgbClr val="FFFFFF"/>
                        </a:solidFill>
                      </a:endParaRP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a:txBody>
                    <a:bodyPr>
                      <a:noAutofit/>
                    </a:bodyPr>
                    <a:lstStyle/>
                    <a:p>
                      <a:pPr lvl="0" rtl="0" algn="ctr">
                        <a:spcBef>
                          <a:spcPts val="0"/>
                        </a:spcBef>
                        <a:buNone/>
                      </a:pPr>
                      <a:r>
                        <a:t/>
                      </a:r>
                      <a:endParaRPr sz="1600">
                        <a:solidFill>
                          <a:srgbClr val="FFFFFF"/>
                        </a:solidFill>
                      </a:endParaRP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r>
              <a:tr h="381000">
                <a:tc>
                  <a:txBody>
                    <a:bodyPr>
                      <a:noAutofit/>
                    </a:bodyPr>
                    <a:lstStyle/>
                    <a:p>
                      <a:pPr lvl="0">
                        <a:spcBef>
                          <a:spcPts val="0"/>
                        </a:spcBef>
                        <a:buNone/>
                      </a:pPr>
                      <a:r>
                        <a:rPr b="1" lang="en">
                          <a:solidFill>
                            <a:srgbClr val="FFFFFF"/>
                          </a:solidFill>
                        </a:rPr>
                        <a:t>Daniel A.</a:t>
                      </a:r>
                    </a:p>
                  </a:txBody>
                  <a:tcPr marT="91425" marB="91425" marR="91425" marL="91425">
                    <a:lnL cap="flat" cmpd="sng" w="9525">
                      <a:solidFill>
                        <a:srgbClr val="000000"/>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800000">
                        <a:alpha val="87840"/>
                      </a:srgbClr>
                    </a:solidFill>
                  </a:tcPr>
                </a:tc>
                <a:tc>
                  <a:txBody>
                    <a:bodyPr>
                      <a:noAutofit/>
                    </a:bodyPr>
                    <a:lstStyle/>
                    <a:p>
                      <a:pPr lvl="0" algn="ctr">
                        <a:spcBef>
                          <a:spcPts val="0"/>
                        </a:spcBef>
                        <a:buNone/>
                      </a:pPr>
                      <a:r>
                        <a:t/>
                      </a:r>
                      <a:endParaRPr sz="1600">
                        <a:solidFill>
                          <a:srgbClr val="FFFFFF"/>
                        </a:solidFill>
                      </a:endParaRP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a:txBody>
                    <a:bodyPr>
                      <a:noAutofit/>
                    </a:bodyPr>
                    <a:lstStyle/>
                    <a:p>
                      <a:pPr lvl="0" rtl="0">
                        <a:spcBef>
                          <a:spcPts val="0"/>
                        </a:spcBef>
                        <a:buNone/>
                      </a:pPr>
                      <a:r>
                        <a:t/>
                      </a:r>
                      <a:endParaRP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a:txBody>
                    <a:bodyPr>
                      <a:noAutofit/>
                    </a:bodyPr>
                    <a:lstStyle/>
                    <a:p>
                      <a:pPr lvl="0" rtl="0" algn="ctr">
                        <a:spcBef>
                          <a:spcPts val="0"/>
                        </a:spcBef>
                        <a:buNone/>
                      </a:pPr>
                      <a:r>
                        <a:rPr lang="en" sz="1600">
                          <a:solidFill>
                            <a:schemeClr val="lt1"/>
                          </a:solidFill>
                        </a:rPr>
                        <a:t>✘</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a:txBody>
                    <a:bodyPr>
                      <a:noAutofit/>
                    </a:bodyPr>
                    <a:lstStyle/>
                    <a:p>
                      <a:pPr lvl="0" rtl="0">
                        <a:spcBef>
                          <a:spcPts val="0"/>
                        </a:spcBef>
                        <a:buNone/>
                      </a:pPr>
                      <a:r>
                        <a:t/>
                      </a:r>
                      <a:endParaRP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a:txBody>
                    <a:bodyPr>
                      <a:noAutofit/>
                    </a:bodyPr>
                    <a:lstStyle/>
                    <a:p>
                      <a:pPr lvl="0" rtl="0" algn="ctr">
                        <a:spcBef>
                          <a:spcPts val="0"/>
                        </a:spcBef>
                        <a:buNone/>
                      </a:pPr>
                      <a:r>
                        <a:rPr lang="en" sz="1600">
                          <a:solidFill>
                            <a:schemeClr val="lt1"/>
                          </a:solidFill>
                        </a:rPr>
                        <a:t>✘</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a:txBody>
                    <a:bodyPr>
                      <a:noAutofit/>
                    </a:bodyPr>
                    <a:lstStyle/>
                    <a:p>
                      <a:pPr lvl="0" rtl="0" algn="ctr">
                        <a:spcBef>
                          <a:spcPts val="0"/>
                        </a:spcBef>
                        <a:buNone/>
                      </a:pPr>
                      <a:r>
                        <a:rPr lang="en" sz="1600">
                          <a:solidFill>
                            <a:schemeClr val="lt1"/>
                          </a:solidFill>
                        </a:rPr>
                        <a:t>✘</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r>
              <a:tr h="381000">
                <a:tc>
                  <a:txBody>
                    <a:bodyPr>
                      <a:noAutofit/>
                    </a:bodyPr>
                    <a:lstStyle/>
                    <a:p>
                      <a:pPr lvl="0">
                        <a:spcBef>
                          <a:spcPts val="0"/>
                        </a:spcBef>
                        <a:buNone/>
                      </a:pPr>
                      <a:r>
                        <a:rPr b="1" lang="en">
                          <a:solidFill>
                            <a:srgbClr val="FFFFFF"/>
                          </a:solidFill>
                        </a:rPr>
                        <a:t>Rachel G.</a:t>
                      </a:r>
                    </a:p>
                  </a:txBody>
                  <a:tcPr marT="91425" marB="91425" marR="91425" marL="91425">
                    <a:lnL cap="flat" cmpd="sng" w="9525">
                      <a:solidFill>
                        <a:srgbClr val="000000"/>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800000">
                        <a:alpha val="87840"/>
                      </a:srgbClr>
                    </a:solidFill>
                  </a:tcPr>
                </a:tc>
                <a:tc>
                  <a:txBody>
                    <a:bodyPr>
                      <a:noAutofit/>
                    </a:bodyPr>
                    <a:lstStyle/>
                    <a:p>
                      <a:pPr lvl="0" algn="ctr">
                        <a:spcBef>
                          <a:spcPts val="0"/>
                        </a:spcBef>
                        <a:buNone/>
                      </a:pPr>
                      <a:r>
                        <a:rPr lang="en" sz="1600">
                          <a:solidFill>
                            <a:srgbClr val="FFFFFF"/>
                          </a:solidFill>
                        </a:rPr>
                        <a:t>✘</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a:txBody>
                    <a:bodyPr>
                      <a:noAutofit/>
                    </a:bodyPr>
                    <a:lstStyle/>
                    <a:p>
                      <a:pPr lvl="0" rtl="0" algn="ctr">
                        <a:spcBef>
                          <a:spcPts val="0"/>
                        </a:spcBef>
                        <a:buNone/>
                      </a:pPr>
                      <a:r>
                        <a:rPr lang="en" sz="1600">
                          <a:solidFill>
                            <a:schemeClr val="lt1"/>
                          </a:solidFill>
                        </a:rPr>
                        <a:t>✘</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a:txBody>
                    <a:bodyPr>
                      <a:noAutofit/>
                    </a:bodyPr>
                    <a:lstStyle/>
                    <a:p>
                      <a:pPr lvl="0" rtl="0">
                        <a:spcBef>
                          <a:spcPts val="0"/>
                        </a:spcBef>
                        <a:buNone/>
                      </a:pPr>
                      <a:r>
                        <a:t/>
                      </a:r>
                      <a:endParaRP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a:txBody>
                    <a:bodyPr>
                      <a:noAutofit/>
                    </a:bodyPr>
                    <a:lstStyle/>
                    <a:p>
                      <a:pPr lvl="0" rtl="0" algn="ctr">
                        <a:spcBef>
                          <a:spcPts val="0"/>
                        </a:spcBef>
                        <a:buNone/>
                      </a:pPr>
                      <a:r>
                        <a:t/>
                      </a:r>
                      <a:endParaRP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a:txBody>
                    <a:bodyPr>
                      <a:noAutofit/>
                    </a:bodyPr>
                    <a:lstStyle/>
                    <a:p>
                      <a:pPr lvl="0" rtl="0" algn="ctr">
                        <a:spcBef>
                          <a:spcPts val="0"/>
                        </a:spcBef>
                        <a:buNone/>
                      </a:pPr>
                      <a:r>
                        <a:t/>
                      </a:r>
                      <a:endParaRPr sz="1600">
                        <a:solidFill>
                          <a:srgbClr val="FFFFFF"/>
                        </a:solidFill>
                      </a:endParaRP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a:txBody>
                    <a:bodyPr>
                      <a:noAutofit/>
                    </a:bodyPr>
                    <a:lstStyle/>
                    <a:p>
                      <a:pPr lvl="0" rtl="0" algn="ctr">
                        <a:spcBef>
                          <a:spcPts val="0"/>
                        </a:spcBef>
                        <a:buNone/>
                      </a:pPr>
                      <a:r>
                        <a:rPr lang="en" sz="1600">
                          <a:solidFill>
                            <a:schemeClr val="lt1"/>
                          </a:solidFill>
                        </a:rPr>
                        <a:t>✘</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r>
              <a:tr h="381000">
                <a:tc>
                  <a:txBody>
                    <a:bodyPr>
                      <a:noAutofit/>
                    </a:bodyPr>
                    <a:lstStyle/>
                    <a:p>
                      <a:pPr lvl="0">
                        <a:spcBef>
                          <a:spcPts val="0"/>
                        </a:spcBef>
                        <a:buNone/>
                      </a:pPr>
                      <a:r>
                        <a:rPr b="1" lang="en">
                          <a:solidFill>
                            <a:srgbClr val="FFFFFF"/>
                          </a:solidFill>
                        </a:rPr>
                        <a:t>Rafael R.</a:t>
                      </a:r>
                    </a:p>
                  </a:txBody>
                  <a:tcPr marT="91425" marB="91425" marR="91425" marL="91425">
                    <a:lnL cap="flat" cmpd="sng" w="9525">
                      <a:solidFill>
                        <a:srgbClr val="000000"/>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800000">
                        <a:alpha val="87840"/>
                      </a:srgbClr>
                    </a:solidFill>
                  </a:tcPr>
                </a:tc>
                <a:tc>
                  <a:txBody>
                    <a:bodyPr>
                      <a:noAutofit/>
                    </a:bodyPr>
                    <a:lstStyle/>
                    <a:p>
                      <a:pPr lvl="0" algn="ctr">
                        <a:spcBef>
                          <a:spcPts val="0"/>
                        </a:spcBef>
                        <a:buNone/>
                      </a:pPr>
                      <a:r>
                        <a:t/>
                      </a:r>
                      <a:endParaRPr sz="1600">
                        <a:solidFill>
                          <a:srgbClr val="FFFFFF"/>
                        </a:solidFill>
                      </a:endParaRP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a:txBody>
                    <a:bodyPr>
                      <a:noAutofit/>
                    </a:bodyPr>
                    <a:lstStyle/>
                    <a:p>
                      <a:pPr lvl="0" rtl="0" algn="ctr">
                        <a:spcBef>
                          <a:spcPts val="0"/>
                        </a:spcBef>
                        <a:buNone/>
                      </a:pPr>
                      <a:r>
                        <a:t/>
                      </a:r>
                      <a:endParaRP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a:txBody>
                    <a:bodyPr>
                      <a:noAutofit/>
                    </a:bodyPr>
                    <a:lstStyle/>
                    <a:p>
                      <a:pPr lvl="0" rtl="0" algn="ctr">
                        <a:spcBef>
                          <a:spcPts val="0"/>
                        </a:spcBef>
                        <a:buNone/>
                      </a:pPr>
                      <a:r>
                        <a:rPr lang="en" sz="1600">
                          <a:solidFill>
                            <a:schemeClr val="lt1"/>
                          </a:solidFill>
                        </a:rPr>
                        <a:t>✘</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a:txBody>
                    <a:bodyPr>
                      <a:noAutofit/>
                    </a:bodyPr>
                    <a:lstStyle/>
                    <a:p>
                      <a:pPr lvl="0" rtl="0">
                        <a:spcBef>
                          <a:spcPts val="0"/>
                        </a:spcBef>
                        <a:buNone/>
                      </a:pPr>
                      <a:r>
                        <a:t/>
                      </a:r>
                      <a:endParaRP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a:txBody>
                    <a:bodyPr>
                      <a:noAutofit/>
                    </a:bodyPr>
                    <a:lstStyle/>
                    <a:p>
                      <a:pPr lvl="0" rtl="0" algn="ctr">
                        <a:spcBef>
                          <a:spcPts val="0"/>
                        </a:spcBef>
                        <a:buNone/>
                      </a:pPr>
                      <a:r>
                        <a:rPr lang="en" sz="1600">
                          <a:solidFill>
                            <a:schemeClr val="lt1"/>
                          </a:solidFill>
                        </a:rPr>
                        <a:t>✘</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a:txBody>
                    <a:bodyPr>
                      <a:noAutofit/>
                    </a:bodyPr>
                    <a:lstStyle/>
                    <a:p>
                      <a:pPr lvl="0" rtl="0" algn="ctr">
                        <a:spcBef>
                          <a:spcPts val="0"/>
                        </a:spcBef>
                        <a:buNone/>
                      </a:pPr>
                      <a:r>
                        <a:rPr lang="en" sz="1600">
                          <a:solidFill>
                            <a:schemeClr val="lt1"/>
                          </a:solidFill>
                        </a:rPr>
                        <a:t>✘</a:t>
                      </a:r>
                    </a:p>
                  </a:txBody>
                  <a:tcPr marT="91425" marB="91425" marR="91425" marL="91425">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6" name="Shape 566"/>
        <p:cNvGrpSpPr/>
        <p:nvPr/>
      </p:nvGrpSpPr>
      <p:grpSpPr>
        <a:xfrm>
          <a:off x="0" y="0"/>
          <a:ext cx="0" cy="0"/>
          <a:chOff x="0" y="0"/>
          <a:chExt cx="0" cy="0"/>
        </a:xfrm>
      </p:grpSpPr>
      <p:sp>
        <p:nvSpPr>
          <p:cNvPr id="567" name="Shape 567"/>
          <p:cNvSpPr txBox="1"/>
          <p:nvPr>
            <p:ph type="title"/>
          </p:nvPr>
        </p:nvSpPr>
        <p:spPr>
          <a:xfrm>
            <a:off x="235500" y="238950"/>
            <a:ext cx="6397200" cy="626100"/>
          </a:xfrm>
          <a:prstGeom prst="rect">
            <a:avLst/>
          </a:prstGeom>
        </p:spPr>
        <p:txBody>
          <a:bodyPr anchorCtr="0" anchor="t" bIns="91425" lIns="91425" rIns="91425" tIns="91425">
            <a:noAutofit/>
          </a:bodyPr>
          <a:lstStyle/>
          <a:p>
            <a:pPr lvl="0" rtl="0">
              <a:spcBef>
                <a:spcPts val="0"/>
              </a:spcBef>
              <a:buNone/>
            </a:pPr>
            <a:r>
              <a:rPr lang="en"/>
              <a:t>Division of Budget</a:t>
            </a:r>
          </a:p>
        </p:txBody>
      </p:sp>
      <p:sp>
        <p:nvSpPr>
          <p:cNvPr id="568" name="Shape 568"/>
          <p:cNvSpPr txBox="1"/>
          <p:nvPr/>
        </p:nvSpPr>
        <p:spPr>
          <a:xfrm>
            <a:off x="7277900" y="4502000"/>
            <a:ext cx="1691100" cy="524700"/>
          </a:xfrm>
          <a:prstGeom prst="rect">
            <a:avLst/>
          </a:prstGeom>
          <a:noFill/>
          <a:ln>
            <a:noFill/>
          </a:ln>
        </p:spPr>
        <p:txBody>
          <a:bodyPr anchorCtr="0" anchor="ctr" bIns="91425" lIns="91425" rIns="91425" tIns="91425">
            <a:noAutofit/>
          </a:bodyPr>
          <a:lstStyle/>
          <a:p>
            <a:pPr lvl="0" rtl="0">
              <a:lnSpc>
                <a:spcPct val="150000"/>
              </a:lnSpc>
              <a:spcBef>
                <a:spcPts val="0"/>
              </a:spcBef>
              <a:buNone/>
            </a:pPr>
            <a:r>
              <a:rPr b="1" lang="en" sz="1700">
                <a:solidFill>
                  <a:schemeClr val="lt1"/>
                </a:solidFill>
                <a:latin typeface="Lato"/>
                <a:ea typeface="Lato"/>
                <a:cs typeface="Lato"/>
                <a:sym typeface="Lato"/>
              </a:rPr>
              <a:t>See Appendix</a:t>
            </a:r>
          </a:p>
        </p:txBody>
      </p:sp>
      <p:pic>
        <p:nvPicPr>
          <p:cNvPr id="569" name="Shape 569" title="Chart"/>
          <p:cNvPicPr preferRelativeResize="0"/>
          <p:nvPr/>
        </p:nvPicPr>
        <p:blipFill>
          <a:blip r:embed="rId3">
            <a:alphaModFix/>
          </a:blip>
          <a:stretch>
            <a:fillRect/>
          </a:stretch>
        </p:blipFill>
        <p:spPr>
          <a:xfrm>
            <a:off x="0" y="1156450"/>
            <a:ext cx="4469874" cy="2830600"/>
          </a:xfrm>
          <a:prstGeom prst="rect">
            <a:avLst/>
          </a:prstGeom>
          <a:noFill/>
          <a:ln>
            <a:noFill/>
          </a:ln>
        </p:spPr>
      </p:pic>
      <p:graphicFrame>
        <p:nvGraphicFramePr>
          <p:cNvPr id="570" name="Shape 570"/>
          <p:cNvGraphicFramePr/>
          <p:nvPr/>
        </p:nvGraphicFramePr>
        <p:xfrm>
          <a:off x="4700675" y="1209850"/>
          <a:ext cx="3000000" cy="3000000"/>
        </p:xfrm>
        <a:graphic>
          <a:graphicData uri="http://schemas.openxmlformats.org/drawingml/2006/table">
            <a:tbl>
              <a:tblPr>
                <a:noFill/>
                <a:tableStyleId>{61CAC15B-4C0C-46A7-B097-4BE8D1AF9685}</a:tableStyleId>
              </a:tblPr>
              <a:tblGrid>
                <a:gridCol w="1451575"/>
                <a:gridCol w="257150"/>
                <a:gridCol w="868500"/>
              </a:tblGrid>
              <a:tr h="284550">
                <a:tc>
                  <a:txBody>
                    <a:bodyPr>
                      <a:noAutofit/>
                    </a:bodyPr>
                    <a:lstStyle/>
                    <a:p>
                      <a:pPr lvl="0" rtl="0" algn="ctr">
                        <a:lnSpc>
                          <a:spcPct val="115000"/>
                        </a:lnSpc>
                        <a:spcBef>
                          <a:spcPts val="0"/>
                        </a:spcBef>
                        <a:buNone/>
                      </a:pPr>
                      <a:r>
                        <a:rPr lang="en">
                          <a:solidFill>
                            <a:srgbClr val="FFFFFF"/>
                          </a:solidFill>
                        </a:rPr>
                        <a:t>AS IS</a:t>
                      </a:r>
                    </a:p>
                  </a:txBody>
                  <a:tcPr marT="19050" marB="19050" marR="28575" marL="28575" anchor="b">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rgbClr val="800000">
                        <a:alpha val="87840"/>
                      </a:srgbClr>
                    </a:solidFill>
                  </a:tcPr>
                </a:tc>
                <a:tc gridSpan="2">
                  <a:txBody>
                    <a:bodyPr>
                      <a:noAutofit/>
                    </a:bodyPr>
                    <a:lstStyle/>
                    <a:p>
                      <a:pPr lvl="0" rtl="0" algn="r">
                        <a:lnSpc>
                          <a:spcPct val="115000"/>
                        </a:lnSpc>
                        <a:spcBef>
                          <a:spcPts val="0"/>
                        </a:spcBef>
                        <a:buNone/>
                      </a:pPr>
                      <a:r>
                        <a:rPr b="1" lang="en">
                          <a:solidFill>
                            <a:srgbClr val="FFFFFF"/>
                          </a:solidFill>
                        </a:rPr>
                        <a:t>Total</a:t>
                      </a:r>
                    </a:p>
                  </a:txBody>
                  <a:tcPr marT="19050" marB="19050" marR="28575" marL="28575" anchor="b">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rgbClr val="800000">
                        <a:alpha val="87840"/>
                      </a:srgbClr>
                    </a:solidFill>
                  </a:tcPr>
                </a:tc>
                <a:tc hMerge="1"/>
              </a:tr>
              <a:tr h="284550">
                <a:tc>
                  <a:txBody>
                    <a:bodyPr>
                      <a:noAutofit/>
                    </a:bodyPr>
                    <a:lstStyle/>
                    <a:p>
                      <a:pPr lvl="0" rtl="0">
                        <a:lnSpc>
                          <a:spcPct val="115000"/>
                        </a:lnSpc>
                        <a:spcBef>
                          <a:spcPts val="0"/>
                        </a:spcBef>
                        <a:buNone/>
                      </a:pPr>
                      <a:r>
                        <a:rPr b="1" lang="en">
                          <a:solidFill>
                            <a:srgbClr val="FFFFFF"/>
                          </a:solidFill>
                        </a:rPr>
                        <a:t>Mechanical</a:t>
                      </a:r>
                    </a:p>
                  </a:txBody>
                  <a:tcPr marT="19050" marB="19050" marR="28575" marL="28575" anchor="b">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gridSpan="2">
                  <a:txBody>
                    <a:bodyPr>
                      <a:noAutofit/>
                    </a:bodyPr>
                    <a:lstStyle/>
                    <a:p>
                      <a:pPr lvl="0" rtl="0" algn="r">
                        <a:lnSpc>
                          <a:spcPct val="115000"/>
                        </a:lnSpc>
                        <a:spcBef>
                          <a:spcPts val="0"/>
                        </a:spcBef>
                        <a:buNone/>
                      </a:pPr>
                      <a:r>
                        <a:rPr lang="en">
                          <a:solidFill>
                            <a:srgbClr val="FFFFFF"/>
                          </a:solidFill>
                        </a:rPr>
                        <a:t>$576.50</a:t>
                      </a:r>
                    </a:p>
                  </a:txBody>
                  <a:tcPr marT="19050" marB="19050" marR="28575" marL="28575" anchor="b">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hMerge="1"/>
              </a:tr>
              <a:tr h="284550">
                <a:tc>
                  <a:txBody>
                    <a:bodyPr>
                      <a:noAutofit/>
                    </a:bodyPr>
                    <a:lstStyle/>
                    <a:p>
                      <a:pPr lvl="0" rtl="0">
                        <a:lnSpc>
                          <a:spcPct val="115000"/>
                        </a:lnSpc>
                        <a:spcBef>
                          <a:spcPts val="0"/>
                        </a:spcBef>
                        <a:buNone/>
                      </a:pPr>
                      <a:r>
                        <a:rPr b="1" lang="en">
                          <a:solidFill>
                            <a:srgbClr val="FFFFFF"/>
                          </a:solidFill>
                        </a:rPr>
                        <a:t>Electrical</a:t>
                      </a:r>
                    </a:p>
                  </a:txBody>
                  <a:tcPr marT="19050" marB="19050" marR="28575" marL="28575" anchor="b">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gridSpan="2">
                  <a:txBody>
                    <a:bodyPr>
                      <a:noAutofit/>
                    </a:bodyPr>
                    <a:lstStyle/>
                    <a:p>
                      <a:pPr lvl="0" rtl="0" algn="r">
                        <a:lnSpc>
                          <a:spcPct val="115000"/>
                        </a:lnSpc>
                        <a:spcBef>
                          <a:spcPts val="0"/>
                        </a:spcBef>
                        <a:buNone/>
                      </a:pPr>
                      <a:r>
                        <a:rPr lang="en">
                          <a:solidFill>
                            <a:srgbClr val="FFFFFF"/>
                          </a:solidFill>
                        </a:rPr>
                        <a:t>$388.37</a:t>
                      </a:r>
                    </a:p>
                  </a:txBody>
                  <a:tcPr marT="19050" marB="19050" marR="28575" marL="28575" anchor="b">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hMerge="1"/>
              </a:tr>
              <a:tr h="531150">
                <a:tc>
                  <a:txBody>
                    <a:bodyPr>
                      <a:noAutofit/>
                    </a:bodyPr>
                    <a:lstStyle/>
                    <a:p>
                      <a:pPr lvl="0" rtl="0">
                        <a:lnSpc>
                          <a:spcPct val="115000"/>
                        </a:lnSpc>
                        <a:spcBef>
                          <a:spcPts val="0"/>
                        </a:spcBef>
                        <a:buNone/>
                      </a:pPr>
                      <a:r>
                        <a:rPr b="1" lang="en">
                          <a:solidFill>
                            <a:srgbClr val="FFFFFF"/>
                          </a:solidFill>
                        </a:rPr>
                        <a:t>Budget Remaining</a:t>
                      </a:r>
                    </a:p>
                  </a:txBody>
                  <a:tcPr marT="19050" marB="19050" marR="28575" marL="28575" anchor="b">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gridSpan="2">
                  <a:txBody>
                    <a:bodyPr>
                      <a:noAutofit/>
                    </a:bodyPr>
                    <a:lstStyle/>
                    <a:p>
                      <a:pPr lvl="0" rtl="0" algn="r">
                        <a:lnSpc>
                          <a:spcPct val="115000"/>
                        </a:lnSpc>
                        <a:spcBef>
                          <a:spcPts val="0"/>
                        </a:spcBef>
                        <a:buNone/>
                      </a:pPr>
                      <a:r>
                        <a:rPr lang="en">
                          <a:solidFill>
                            <a:srgbClr val="FFFFFF"/>
                          </a:solidFill>
                        </a:rPr>
                        <a:t>$35.13</a:t>
                      </a:r>
                    </a:p>
                  </a:txBody>
                  <a:tcPr marT="19050" marB="19050" marR="28575" marL="28575" anchor="b">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hMerge="1"/>
              </a:tr>
            </a:tbl>
          </a:graphicData>
        </a:graphic>
      </p:graphicFrame>
      <p:graphicFrame>
        <p:nvGraphicFramePr>
          <p:cNvPr id="571" name="Shape 571"/>
          <p:cNvGraphicFramePr/>
          <p:nvPr/>
        </p:nvGraphicFramePr>
        <p:xfrm>
          <a:off x="3102425" y="2933637"/>
          <a:ext cx="3000000" cy="3000000"/>
        </p:xfrm>
        <a:graphic>
          <a:graphicData uri="http://schemas.openxmlformats.org/drawingml/2006/table">
            <a:tbl>
              <a:tblPr>
                <a:noFill/>
                <a:tableStyleId>{61CAC15B-4C0C-46A7-B097-4BE8D1AF9685}</a:tableStyleId>
              </a:tblPr>
              <a:tblGrid>
                <a:gridCol w="1451575"/>
                <a:gridCol w="257150"/>
                <a:gridCol w="868500"/>
              </a:tblGrid>
              <a:tr h="309075">
                <a:tc>
                  <a:txBody>
                    <a:bodyPr>
                      <a:noAutofit/>
                    </a:bodyPr>
                    <a:lstStyle/>
                    <a:p>
                      <a:pPr lvl="0" rtl="0" algn="ctr">
                        <a:lnSpc>
                          <a:spcPct val="115000"/>
                        </a:lnSpc>
                        <a:spcBef>
                          <a:spcPts val="0"/>
                        </a:spcBef>
                        <a:buNone/>
                      </a:pPr>
                      <a:r>
                        <a:rPr lang="en">
                          <a:solidFill>
                            <a:srgbClr val="FFFFFF"/>
                          </a:solidFill>
                        </a:rPr>
                        <a:t>TESTING</a:t>
                      </a:r>
                    </a:p>
                  </a:txBody>
                  <a:tcPr marT="19050" marB="19050" marR="28575" marL="28575" anchor="b">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rgbClr val="800000">
                        <a:alpha val="87840"/>
                      </a:srgbClr>
                    </a:solidFill>
                  </a:tcPr>
                </a:tc>
                <a:tc gridSpan="2">
                  <a:txBody>
                    <a:bodyPr>
                      <a:noAutofit/>
                    </a:bodyPr>
                    <a:lstStyle/>
                    <a:p>
                      <a:pPr lvl="0" rtl="0" algn="r">
                        <a:lnSpc>
                          <a:spcPct val="115000"/>
                        </a:lnSpc>
                        <a:spcBef>
                          <a:spcPts val="0"/>
                        </a:spcBef>
                        <a:buNone/>
                      </a:pPr>
                      <a:r>
                        <a:rPr b="1" lang="en">
                          <a:solidFill>
                            <a:srgbClr val="FFFFFF"/>
                          </a:solidFill>
                        </a:rPr>
                        <a:t>Total</a:t>
                      </a:r>
                    </a:p>
                  </a:txBody>
                  <a:tcPr marT="19050" marB="19050" marR="28575" marL="28575" anchor="b">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rgbClr val="800000">
                        <a:alpha val="87840"/>
                      </a:srgbClr>
                    </a:solidFill>
                  </a:tcPr>
                </a:tc>
                <a:tc hMerge="1"/>
              </a:tr>
              <a:tr h="284550">
                <a:tc>
                  <a:txBody>
                    <a:bodyPr>
                      <a:noAutofit/>
                    </a:bodyPr>
                    <a:lstStyle/>
                    <a:p>
                      <a:pPr lvl="0" rtl="0">
                        <a:lnSpc>
                          <a:spcPct val="115000"/>
                        </a:lnSpc>
                        <a:spcBef>
                          <a:spcPts val="0"/>
                        </a:spcBef>
                        <a:buNone/>
                      </a:pPr>
                      <a:r>
                        <a:rPr b="1" lang="en">
                          <a:solidFill>
                            <a:srgbClr val="FFFFFF"/>
                          </a:solidFill>
                        </a:rPr>
                        <a:t>Mechanical</a:t>
                      </a:r>
                    </a:p>
                  </a:txBody>
                  <a:tcPr marT="19050" marB="19050" marR="28575" marL="28575" anchor="b">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gridSpan="2">
                  <a:txBody>
                    <a:bodyPr>
                      <a:noAutofit/>
                    </a:bodyPr>
                    <a:lstStyle/>
                    <a:p>
                      <a:pPr lvl="0" rtl="0" algn="r">
                        <a:lnSpc>
                          <a:spcPct val="115000"/>
                        </a:lnSpc>
                        <a:spcBef>
                          <a:spcPts val="0"/>
                        </a:spcBef>
                        <a:buNone/>
                      </a:pPr>
                      <a:r>
                        <a:rPr lang="en">
                          <a:solidFill>
                            <a:srgbClr val="FFFFFF"/>
                          </a:solidFill>
                        </a:rPr>
                        <a:t>$365.16</a:t>
                      </a:r>
                    </a:p>
                  </a:txBody>
                  <a:tcPr marT="19050" marB="19050" marR="28575" marL="28575" anchor="b">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hMerge="1"/>
              </a:tr>
              <a:tr h="284550">
                <a:tc>
                  <a:txBody>
                    <a:bodyPr>
                      <a:noAutofit/>
                    </a:bodyPr>
                    <a:lstStyle/>
                    <a:p>
                      <a:pPr lvl="0" rtl="0">
                        <a:lnSpc>
                          <a:spcPct val="115000"/>
                        </a:lnSpc>
                        <a:spcBef>
                          <a:spcPts val="0"/>
                        </a:spcBef>
                        <a:buNone/>
                      </a:pPr>
                      <a:r>
                        <a:rPr b="1" lang="en">
                          <a:solidFill>
                            <a:srgbClr val="FFFFFF"/>
                          </a:solidFill>
                        </a:rPr>
                        <a:t>Electrical</a:t>
                      </a:r>
                    </a:p>
                  </a:txBody>
                  <a:tcPr marT="19050" marB="19050" marR="28575" marL="28575" anchor="b">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gridSpan="2">
                  <a:txBody>
                    <a:bodyPr>
                      <a:noAutofit/>
                    </a:bodyPr>
                    <a:lstStyle/>
                    <a:p>
                      <a:pPr lvl="0" rtl="0" algn="r">
                        <a:lnSpc>
                          <a:spcPct val="115000"/>
                        </a:lnSpc>
                        <a:spcBef>
                          <a:spcPts val="0"/>
                        </a:spcBef>
                        <a:buNone/>
                      </a:pPr>
                      <a:r>
                        <a:rPr lang="en">
                          <a:solidFill>
                            <a:srgbClr val="FFFFFF"/>
                          </a:solidFill>
                        </a:rPr>
                        <a:t>$576.50</a:t>
                      </a:r>
                    </a:p>
                  </a:txBody>
                  <a:tcPr marT="19050" marB="19050" marR="28575" marL="28575" anchor="b">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hMerge="1"/>
              </a:tr>
              <a:tr h="531150">
                <a:tc>
                  <a:txBody>
                    <a:bodyPr>
                      <a:noAutofit/>
                    </a:bodyPr>
                    <a:lstStyle/>
                    <a:p>
                      <a:pPr lvl="0" rtl="0">
                        <a:lnSpc>
                          <a:spcPct val="115000"/>
                        </a:lnSpc>
                        <a:spcBef>
                          <a:spcPts val="0"/>
                        </a:spcBef>
                        <a:buNone/>
                      </a:pPr>
                      <a:r>
                        <a:rPr b="1" lang="en">
                          <a:solidFill>
                            <a:srgbClr val="FFFFFF"/>
                          </a:solidFill>
                        </a:rPr>
                        <a:t>Budget Remaining</a:t>
                      </a:r>
                    </a:p>
                  </a:txBody>
                  <a:tcPr marT="19050" marB="19050" marR="28575" marL="28575" anchor="b">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gridSpan="2">
                  <a:txBody>
                    <a:bodyPr>
                      <a:noAutofit/>
                    </a:bodyPr>
                    <a:lstStyle/>
                    <a:p>
                      <a:pPr lvl="0" rtl="0" algn="r">
                        <a:lnSpc>
                          <a:spcPct val="115000"/>
                        </a:lnSpc>
                        <a:spcBef>
                          <a:spcPts val="0"/>
                        </a:spcBef>
                        <a:buNone/>
                      </a:pPr>
                      <a:r>
                        <a:rPr lang="en">
                          <a:solidFill>
                            <a:srgbClr val="FFFFFF"/>
                          </a:solidFill>
                        </a:rPr>
                        <a:t>$225.99</a:t>
                      </a:r>
                    </a:p>
                  </a:txBody>
                  <a:tcPr marT="19050" marB="19050" marR="28575" marL="28575" anchor="b">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hMerge="1"/>
              </a:tr>
            </a:tbl>
          </a:graphicData>
        </a:graphic>
      </p:graphicFrame>
      <p:graphicFrame>
        <p:nvGraphicFramePr>
          <p:cNvPr id="572" name="Shape 572"/>
          <p:cNvGraphicFramePr/>
          <p:nvPr/>
        </p:nvGraphicFramePr>
        <p:xfrm>
          <a:off x="6193500" y="2945300"/>
          <a:ext cx="3000000" cy="3000000"/>
        </p:xfrm>
        <a:graphic>
          <a:graphicData uri="http://schemas.openxmlformats.org/drawingml/2006/table">
            <a:tbl>
              <a:tblPr>
                <a:noFill/>
                <a:tableStyleId>{61CAC15B-4C0C-46A7-B097-4BE8D1AF9685}</a:tableStyleId>
              </a:tblPr>
              <a:tblGrid>
                <a:gridCol w="1451575"/>
                <a:gridCol w="257150"/>
                <a:gridCol w="868500"/>
              </a:tblGrid>
              <a:tr h="284550">
                <a:tc>
                  <a:txBody>
                    <a:bodyPr>
                      <a:noAutofit/>
                    </a:bodyPr>
                    <a:lstStyle/>
                    <a:p>
                      <a:pPr lvl="0" rtl="0" algn="ctr">
                        <a:lnSpc>
                          <a:spcPct val="115000"/>
                        </a:lnSpc>
                        <a:spcBef>
                          <a:spcPts val="0"/>
                        </a:spcBef>
                        <a:buNone/>
                      </a:pPr>
                      <a:r>
                        <a:rPr lang="en">
                          <a:solidFill>
                            <a:srgbClr val="FFFFFF"/>
                          </a:solidFill>
                        </a:rPr>
                        <a:t>TOTAL</a:t>
                      </a:r>
                    </a:p>
                  </a:txBody>
                  <a:tcPr marT="19050" marB="19050" marR="28575" marL="28575" anchor="b">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rgbClr val="800000">
                        <a:alpha val="87840"/>
                      </a:srgbClr>
                    </a:solidFill>
                  </a:tcPr>
                </a:tc>
                <a:tc gridSpan="2">
                  <a:txBody>
                    <a:bodyPr>
                      <a:noAutofit/>
                    </a:bodyPr>
                    <a:lstStyle/>
                    <a:p>
                      <a:pPr lvl="0" rtl="0" algn="r">
                        <a:lnSpc>
                          <a:spcPct val="115000"/>
                        </a:lnSpc>
                        <a:spcBef>
                          <a:spcPts val="0"/>
                        </a:spcBef>
                        <a:buNone/>
                      </a:pPr>
                      <a:r>
                        <a:rPr b="1" lang="en">
                          <a:solidFill>
                            <a:srgbClr val="FFFFFF"/>
                          </a:solidFill>
                        </a:rPr>
                        <a:t>Total</a:t>
                      </a:r>
                    </a:p>
                  </a:txBody>
                  <a:tcPr marT="19050" marB="19050" marR="28575" marL="28575" anchor="b">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rgbClr val="800000">
                        <a:alpha val="87840"/>
                      </a:srgbClr>
                    </a:solidFill>
                  </a:tcPr>
                </a:tc>
                <a:tc hMerge="1"/>
              </a:tr>
              <a:tr h="284550">
                <a:tc>
                  <a:txBody>
                    <a:bodyPr>
                      <a:noAutofit/>
                    </a:bodyPr>
                    <a:lstStyle/>
                    <a:p>
                      <a:pPr lvl="0" rtl="0">
                        <a:lnSpc>
                          <a:spcPct val="115000"/>
                        </a:lnSpc>
                        <a:spcBef>
                          <a:spcPts val="0"/>
                        </a:spcBef>
                        <a:buNone/>
                      </a:pPr>
                      <a:r>
                        <a:rPr b="1" lang="en">
                          <a:solidFill>
                            <a:srgbClr val="FFFFFF"/>
                          </a:solidFill>
                        </a:rPr>
                        <a:t>AS IS</a:t>
                      </a:r>
                    </a:p>
                  </a:txBody>
                  <a:tcPr marT="19050" marB="19050" marR="28575" marL="28575" anchor="b">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gridSpan="2">
                  <a:txBody>
                    <a:bodyPr>
                      <a:noAutofit/>
                    </a:bodyPr>
                    <a:lstStyle/>
                    <a:p>
                      <a:pPr lvl="0" rtl="0" algn="r">
                        <a:lnSpc>
                          <a:spcPct val="115000"/>
                        </a:lnSpc>
                        <a:spcBef>
                          <a:spcPts val="0"/>
                        </a:spcBef>
                        <a:buNone/>
                      </a:pPr>
                      <a:r>
                        <a:rPr lang="en">
                          <a:solidFill>
                            <a:srgbClr val="FFFFFF"/>
                          </a:solidFill>
                        </a:rPr>
                        <a:t>$964.87</a:t>
                      </a:r>
                    </a:p>
                  </a:txBody>
                  <a:tcPr marT="19050" marB="19050" marR="28575" marL="28575" anchor="b">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hMerge="1"/>
              </a:tr>
              <a:tr h="284550">
                <a:tc>
                  <a:txBody>
                    <a:bodyPr>
                      <a:noAutofit/>
                    </a:bodyPr>
                    <a:lstStyle/>
                    <a:p>
                      <a:pPr lvl="0" rtl="0">
                        <a:lnSpc>
                          <a:spcPct val="115000"/>
                        </a:lnSpc>
                        <a:spcBef>
                          <a:spcPts val="0"/>
                        </a:spcBef>
                        <a:buNone/>
                      </a:pPr>
                      <a:r>
                        <a:rPr b="1" lang="en">
                          <a:solidFill>
                            <a:srgbClr val="FFFFFF"/>
                          </a:solidFill>
                        </a:rPr>
                        <a:t>TESTING</a:t>
                      </a:r>
                    </a:p>
                  </a:txBody>
                  <a:tcPr marT="19050" marB="19050" marR="28575" marL="28575" anchor="b">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gridSpan="2">
                  <a:txBody>
                    <a:bodyPr>
                      <a:noAutofit/>
                    </a:bodyPr>
                    <a:lstStyle/>
                    <a:p>
                      <a:pPr lvl="0" rtl="0" algn="r">
                        <a:lnSpc>
                          <a:spcPct val="115000"/>
                        </a:lnSpc>
                        <a:spcBef>
                          <a:spcPts val="0"/>
                        </a:spcBef>
                        <a:buNone/>
                      </a:pPr>
                      <a:r>
                        <a:rPr lang="en">
                          <a:solidFill>
                            <a:srgbClr val="FFFFFF"/>
                          </a:solidFill>
                        </a:rPr>
                        <a:t>$774.01</a:t>
                      </a:r>
                    </a:p>
                  </a:txBody>
                  <a:tcPr marT="19050" marB="19050" marR="28575" marL="28575" anchor="b">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hMerge="1"/>
              </a:tr>
              <a:tr h="531150">
                <a:tc>
                  <a:txBody>
                    <a:bodyPr>
                      <a:noAutofit/>
                    </a:bodyPr>
                    <a:lstStyle/>
                    <a:p>
                      <a:pPr lvl="0" rtl="0">
                        <a:lnSpc>
                          <a:spcPct val="115000"/>
                        </a:lnSpc>
                        <a:spcBef>
                          <a:spcPts val="0"/>
                        </a:spcBef>
                        <a:buNone/>
                      </a:pPr>
                      <a:r>
                        <a:rPr b="1" lang="en">
                          <a:solidFill>
                            <a:srgbClr val="FFFFFF"/>
                          </a:solidFill>
                        </a:rPr>
                        <a:t>Budget Remaining</a:t>
                      </a:r>
                    </a:p>
                  </a:txBody>
                  <a:tcPr marT="19050" marB="19050" marR="28575" marL="28575" anchor="b">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dk1"/>
                    </a:solidFill>
                  </a:tcPr>
                </a:tc>
                <a:tc gridSpan="2">
                  <a:txBody>
                    <a:bodyPr>
                      <a:noAutofit/>
                    </a:bodyPr>
                    <a:lstStyle/>
                    <a:p>
                      <a:pPr lvl="0" rtl="0" algn="r">
                        <a:lnSpc>
                          <a:spcPct val="115000"/>
                        </a:lnSpc>
                        <a:spcBef>
                          <a:spcPts val="0"/>
                        </a:spcBef>
                        <a:buNone/>
                      </a:pPr>
                      <a:r>
                        <a:rPr lang="en">
                          <a:solidFill>
                            <a:srgbClr val="FFFFFF"/>
                          </a:solidFill>
                        </a:rPr>
                        <a:t>$261.12</a:t>
                      </a:r>
                    </a:p>
                  </a:txBody>
                  <a:tcPr marT="19050" marB="19050" marR="28575" marL="28575" anchor="b">
                    <a:lnL cap="flat" cmpd="sng" w="9525">
                      <a:solidFill>
                        <a:srgbClr val="FFFFFF"/>
                      </a:solidFill>
                      <a:prstDash val="solid"/>
                      <a:round/>
                      <a:headEnd len="med" w="med" type="none"/>
                      <a:tailEnd len="med" w="med" type="none"/>
                    </a:lnL>
                    <a:lnR cap="flat" cmpd="sng" w="9525">
                      <a:solidFill>
                        <a:srgbClr val="FFFFFF"/>
                      </a:solidFill>
                      <a:prstDash val="solid"/>
                      <a:round/>
                      <a:headEnd len="med" w="med" type="none"/>
                      <a:tailEnd len="med" w="med" type="none"/>
                    </a:lnR>
                    <a:lnT cap="flat" cmpd="sng" w="9525">
                      <a:solidFill>
                        <a:srgbClr val="FFFFFF"/>
                      </a:solidFill>
                      <a:prstDash val="solid"/>
                      <a:round/>
                      <a:headEnd len="med" w="med" type="none"/>
                      <a:tailEnd len="med" w="med" type="none"/>
                    </a:lnT>
                    <a:lnB cap="flat" cmpd="sng" w="9525">
                      <a:solidFill>
                        <a:srgbClr val="FFFFFF"/>
                      </a:solidFill>
                      <a:prstDash val="solid"/>
                      <a:round/>
                      <a:headEnd len="med" w="med" type="none"/>
                      <a:tailEnd len="med" w="med" type="none"/>
                    </a:lnB>
                    <a:solidFill>
                      <a:schemeClr val="accent6"/>
                    </a:solidFill>
                  </a:tcPr>
                </a:tc>
                <a:tc hMerge="1"/>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8" name="Shape 168"/>
        <p:cNvGrpSpPr/>
        <p:nvPr/>
      </p:nvGrpSpPr>
      <p:grpSpPr>
        <a:xfrm>
          <a:off x="0" y="0"/>
          <a:ext cx="0" cy="0"/>
          <a:chOff x="0" y="0"/>
          <a:chExt cx="0" cy="0"/>
        </a:xfrm>
      </p:grpSpPr>
      <p:sp>
        <p:nvSpPr>
          <p:cNvPr id="169" name="Shape 169"/>
          <p:cNvSpPr txBox="1"/>
          <p:nvPr>
            <p:ph type="title"/>
          </p:nvPr>
        </p:nvSpPr>
        <p:spPr>
          <a:xfrm>
            <a:off x="235500" y="238950"/>
            <a:ext cx="6397200" cy="626100"/>
          </a:xfrm>
          <a:prstGeom prst="rect">
            <a:avLst/>
          </a:prstGeom>
        </p:spPr>
        <p:txBody>
          <a:bodyPr anchorCtr="0" anchor="t" bIns="91425" lIns="91425" rIns="91425" tIns="91425">
            <a:noAutofit/>
          </a:bodyPr>
          <a:lstStyle/>
          <a:p>
            <a:pPr lvl="0">
              <a:spcBef>
                <a:spcPts val="0"/>
              </a:spcBef>
              <a:buNone/>
            </a:pPr>
            <a:r>
              <a:rPr lang="en"/>
              <a:t>Customer Requirements</a:t>
            </a:r>
          </a:p>
        </p:txBody>
      </p:sp>
      <p:sp>
        <p:nvSpPr>
          <p:cNvPr id="170" name="Shape 170"/>
          <p:cNvSpPr/>
          <p:nvPr/>
        </p:nvSpPr>
        <p:spPr>
          <a:xfrm>
            <a:off x="165400" y="1311925"/>
            <a:ext cx="1467600" cy="3517200"/>
          </a:xfrm>
          <a:prstGeom prst="rect">
            <a:avLst/>
          </a:prstGeom>
          <a:solidFill>
            <a:srgbClr val="171616"/>
          </a:solidFill>
          <a:ln>
            <a:noFill/>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171" name="Shape 171"/>
          <p:cNvSpPr/>
          <p:nvPr/>
        </p:nvSpPr>
        <p:spPr>
          <a:xfrm>
            <a:off x="165400" y="1311925"/>
            <a:ext cx="1467600" cy="618300"/>
          </a:xfrm>
          <a:prstGeom prst="rect">
            <a:avLst/>
          </a:prstGeom>
          <a:solidFill>
            <a:srgbClr val="C6201D">
              <a:alpha val="72940"/>
            </a:srgbClr>
          </a:solidFill>
          <a:ln>
            <a:noFill/>
          </a:ln>
        </p:spPr>
        <p:txBody>
          <a:bodyPr anchorCtr="0" anchor="ctr" bIns="45700" lIns="91425" rIns="91425" tIns="45700">
            <a:noAutofit/>
          </a:bodyPr>
          <a:lstStyle/>
          <a:p>
            <a:pPr indent="0" lvl="0" marL="0" marR="0" rtl="0" algn="ctr">
              <a:spcBef>
                <a:spcPts val="0"/>
              </a:spcBef>
              <a:buNone/>
            </a:pPr>
            <a:r>
              <a:rPr lang="en">
                <a:solidFill>
                  <a:srgbClr val="FFFFFF"/>
                </a:solidFill>
                <a:latin typeface="Lato"/>
                <a:ea typeface="Lato"/>
                <a:cs typeface="Lato"/>
                <a:sym typeface="Lato"/>
              </a:rPr>
              <a:t>Dimensions and Mobility</a:t>
            </a:r>
          </a:p>
        </p:txBody>
      </p:sp>
      <p:sp>
        <p:nvSpPr>
          <p:cNvPr id="172" name="Shape 172"/>
          <p:cNvSpPr txBox="1"/>
          <p:nvPr/>
        </p:nvSpPr>
        <p:spPr>
          <a:xfrm>
            <a:off x="156475" y="1938200"/>
            <a:ext cx="1467600" cy="660000"/>
          </a:xfrm>
          <a:prstGeom prst="rect">
            <a:avLst/>
          </a:prstGeom>
          <a:noFill/>
          <a:ln>
            <a:noFill/>
          </a:ln>
        </p:spPr>
        <p:txBody>
          <a:bodyPr anchorCtr="0" anchor="ctr" bIns="45700" lIns="91425" rIns="91425" tIns="45700">
            <a:noAutofit/>
          </a:bodyPr>
          <a:lstStyle/>
          <a:p>
            <a:pPr indent="0" lvl="0" marL="0" marR="0" rtl="0" algn="l">
              <a:spcBef>
                <a:spcPts val="0"/>
              </a:spcBef>
              <a:buNone/>
            </a:pPr>
            <a:r>
              <a:rPr lang="en">
                <a:solidFill>
                  <a:srgbClr val="FFFFFF"/>
                </a:solidFill>
                <a:latin typeface="Calibri"/>
                <a:ea typeface="Calibri"/>
                <a:cs typeface="Calibri"/>
                <a:sym typeface="Calibri"/>
              </a:rPr>
              <a:t>Physical Platform</a:t>
            </a:r>
          </a:p>
          <a:p>
            <a:pPr indent="0" lvl="0" marL="0" marR="0" rtl="0" algn="ctr">
              <a:spcBef>
                <a:spcPts val="0"/>
              </a:spcBef>
              <a:buNone/>
            </a:pPr>
            <a:r>
              <a:rPr lang="en">
                <a:solidFill>
                  <a:srgbClr val="FFFFFF"/>
                </a:solidFill>
                <a:latin typeface="Calibri"/>
                <a:ea typeface="Calibri"/>
                <a:cs typeface="Calibri"/>
                <a:sym typeface="Calibri"/>
              </a:rPr>
              <a:t>&amp; Movement </a:t>
            </a:r>
          </a:p>
        </p:txBody>
      </p:sp>
      <p:sp>
        <p:nvSpPr>
          <p:cNvPr id="173" name="Shape 173"/>
          <p:cNvSpPr/>
          <p:nvPr/>
        </p:nvSpPr>
        <p:spPr>
          <a:xfrm>
            <a:off x="2024475" y="1311925"/>
            <a:ext cx="1467600" cy="3517200"/>
          </a:xfrm>
          <a:prstGeom prst="rect">
            <a:avLst/>
          </a:prstGeom>
          <a:solidFill>
            <a:srgbClr val="171616"/>
          </a:solidFill>
          <a:ln>
            <a:noFill/>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174" name="Shape 174"/>
          <p:cNvSpPr/>
          <p:nvPr/>
        </p:nvSpPr>
        <p:spPr>
          <a:xfrm>
            <a:off x="3856137" y="1311925"/>
            <a:ext cx="1467600" cy="3517200"/>
          </a:xfrm>
          <a:prstGeom prst="rect">
            <a:avLst/>
          </a:prstGeom>
          <a:solidFill>
            <a:srgbClr val="171616"/>
          </a:solidFill>
          <a:ln>
            <a:noFill/>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175" name="Shape 175"/>
          <p:cNvSpPr/>
          <p:nvPr/>
        </p:nvSpPr>
        <p:spPr>
          <a:xfrm>
            <a:off x="5687937" y="1311925"/>
            <a:ext cx="1467600" cy="3517200"/>
          </a:xfrm>
          <a:prstGeom prst="rect">
            <a:avLst/>
          </a:prstGeom>
          <a:solidFill>
            <a:srgbClr val="171616"/>
          </a:solidFill>
          <a:ln>
            <a:noFill/>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176" name="Shape 176"/>
          <p:cNvSpPr/>
          <p:nvPr/>
        </p:nvSpPr>
        <p:spPr>
          <a:xfrm>
            <a:off x="7492350" y="1311925"/>
            <a:ext cx="1467600" cy="3517200"/>
          </a:xfrm>
          <a:prstGeom prst="rect">
            <a:avLst/>
          </a:prstGeom>
          <a:solidFill>
            <a:srgbClr val="171616"/>
          </a:solidFill>
          <a:ln>
            <a:noFill/>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177" name="Shape 177"/>
          <p:cNvSpPr/>
          <p:nvPr/>
        </p:nvSpPr>
        <p:spPr>
          <a:xfrm>
            <a:off x="2024475" y="1311925"/>
            <a:ext cx="1467600" cy="618300"/>
          </a:xfrm>
          <a:prstGeom prst="rect">
            <a:avLst/>
          </a:prstGeom>
          <a:solidFill>
            <a:srgbClr val="C6201D">
              <a:alpha val="72940"/>
            </a:srgbClr>
          </a:solidFill>
          <a:ln>
            <a:noFill/>
          </a:ln>
        </p:spPr>
        <p:txBody>
          <a:bodyPr anchorCtr="0" anchor="ctr" bIns="45700" lIns="91425" rIns="91425" tIns="45700">
            <a:noAutofit/>
          </a:bodyPr>
          <a:lstStyle/>
          <a:p>
            <a:pPr indent="0" lvl="0" marL="0" marR="0" rtl="0" algn="ctr">
              <a:spcBef>
                <a:spcPts val="0"/>
              </a:spcBef>
              <a:buNone/>
            </a:pPr>
            <a:r>
              <a:rPr lang="en">
                <a:solidFill>
                  <a:srgbClr val="FFFFFF"/>
                </a:solidFill>
                <a:latin typeface="Lato"/>
                <a:ea typeface="Lato"/>
                <a:cs typeface="Lato"/>
                <a:sym typeface="Lato"/>
              </a:rPr>
              <a:t>Budget</a:t>
            </a:r>
          </a:p>
        </p:txBody>
      </p:sp>
      <p:sp>
        <p:nvSpPr>
          <p:cNvPr id="178" name="Shape 178"/>
          <p:cNvSpPr/>
          <p:nvPr/>
        </p:nvSpPr>
        <p:spPr>
          <a:xfrm>
            <a:off x="3856137" y="1311925"/>
            <a:ext cx="1467600" cy="618300"/>
          </a:xfrm>
          <a:prstGeom prst="rect">
            <a:avLst/>
          </a:prstGeom>
          <a:solidFill>
            <a:srgbClr val="C6201D">
              <a:alpha val="72940"/>
            </a:srgbClr>
          </a:solidFill>
          <a:ln>
            <a:noFill/>
          </a:ln>
        </p:spPr>
        <p:txBody>
          <a:bodyPr anchorCtr="0" anchor="ctr" bIns="45700" lIns="91425" rIns="91425" tIns="45700">
            <a:noAutofit/>
          </a:bodyPr>
          <a:lstStyle/>
          <a:p>
            <a:pPr indent="0" lvl="0" marL="0" marR="0" rtl="0" algn="ctr">
              <a:spcBef>
                <a:spcPts val="0"/>
              </a:spcBef>
              <a:buNone/>
            </a:pPr>
            <a:r>
              <a:rPr lang="en">
                <a:solidFill>
                  <a:srgbClr val="FFFFFF"/>
                </a:solidFill>
                <a:latin typeface="Lato"/>
                <a:ea typeface="Lato"/>
                <a:cs typeface="Lato"/>
                <a:sym typeface="Lato"/>
              </a:rPr>
              <a:t>Sensor</a:t>
            </a:r>
          </a:p>
        </p:txBody>
      </p:sp>
      <p:sp>
        <p:nvSpPr>
          <p:cNvPr id="179" name="Shape 179"/>
          <p:cNvSpPr/>
          <p:nvPr/>
        </p:nvSpPr>
        <p:spPr>
          <a:xfrm>
            <a:off x="5687950" y="1311925"/>
            <a:ext cx="1467600" cy="618300"/>
          </a:xfrm>
          <a:prstGeom prst="rect">
            <a:avLst/>
          </a:prstGeom>
          <a:solidFill>
            <a:srgbClr val="C6201D">
              <a:alpha val="72940"/>
            </a:srgbClr>
          </a:solidFill>
          <a:ln>
            <a:noFill/>
          </a:ln>
        </p:spPr>
        <p:txBody>
          <a:bodyPr anchorCtr="0" anchor="ctr" bIns="45700" lIns="91425" rIns="91425" tIns="45700">
            <a:noAutofit/>
          </a:bodyPr>
          <a:lstStyle/>
          <a:p>
            <a:pPr indent="0" lvl="0" marL="0" marR="0" rtl="0" algn="ctr">
              <a:spcBef>
                <a:spcPts val="0"/>
              </a:spcBef>
              <a:buNone/>
            </a:pPr>
            <a:r>
              <a:rPr lang="en">
                <a:solidFill>
                  <a:srgbClr val="FFFFFF"/>
                </a:solidFill>
                <a:latin typeface="Lato"/>
                <a:ea typeface="Lato"/>
                <a:cs typeface="Lato"/>
                <a:sym typeface="Lato"/>
              </a:rPr>
              <a:t>Weapon System</a:t>
            </a:r>
          </a:p>
        </p:txBody>
      </p:sp>
      <p:sp>
        <p:nvSpPr>
          <p:cNvPr id="180" name="Shape 180"/>
          <p:cNvSpPr/>
          <p:nvPr/>
        </p:nvSpPr>
        <p:spPr>
          <a:xfrm>
            <a:off x="7492350" y="1311925"/>
            <a:ext cx="1467600" cy="618300"/>
          </a:xfrm>
          <a:prstGeom prst="rect">
            <a:avLst/>
          </a:prstGeom>
          <a:solidFill>
            <a:srgbClr val="C6201D">
              <a:alpha val="72940"/>
            </a:srgbClr>
          </a:solidFill>
          <a:ln>
            <a:noFill/>
          </a:ln>
        </p:spPr>
        <p:txBody>
          <a:bodyPr anchorCtr="0" anchor="ctr" bIns="45700" lIns="91425" rIns="91425" tIns="45700">
            <a:noAutofit/>
          </a:bodyPr>
          <a:lstStyle/>
          <a:p>
            <a:pPr indent="0" lvl="0" marL="0" marR="0" rtl="0" algn="ctr">
              <a:spcBef>
                <a:spcPts val="0"/>
              </a:spcBef>
              <a:buNone/>
            </a:pPr>
            <a:r>
              <a:rPr lang="en">
                <a:solidFill>
                  <a:srgbClr val="FFFFFF"/>
                </a:solidFill>
                <a:latin typeface="Lato"/>
                <a:ea typeface="Lato"/>
                <a:cs typeface="Lato"/>
                <a:sym typeface="Lato"/>
              </a:rPr>
              <a:t>Target Detection</a:t>
            </a:r>
          </a:p>
        </p:txBody>
      </p:sp>
      <p:pic>
        <p:nvPicPr>
          <p:cNvPr id="181" name="Shape 181"/>
          <p:cNvPicPr preferRelativeResize="0"/>
          <p:nvPr/>
        </p:nvPicPr>
        <p:blipFill rotWithShape="1">
          <a:blip r:embed="rId3">
            <a:alphaModFix/>
          </a:blip>
          <a:srcRect b="0" l="14516" r="8720" t="0"/>
          <a:stretch/>
        </p:blipFill>
        <p:spPr>
          <a:xfrm>
            <a:off x="194425" y="1976250"/>
            <a:ext cx="1391700" cy="1414800"/>
          </a:xfrm>
          <a:prstGeom prst="rect">
            <a:avLst/>
          </a:prstGeom>
          <a:noFill/>
          <a:ln cap="flat" cmpd="sng" w="28575">
            <a:solidFill>
              <a:srgbClr val="000000"/>
            </a:solidFill>
            <a:prstDash val="solid"/>
            <a:round/>
            <a:headEnd len="med" w="med" type="none"/>
            <a:tailEnd len="med" w="med" type="none"/>
          </a:ln>
        </p:spPr>
      </p:pic>
      <p:pic>
        <p:nvPicPr>
          <p:cNvPr id="182" name="Shape 182"/>
          <p:cNvPicPr preferRelativeResize="0"/>
          <p:nvPr/>
        </p:nvPicPr>
        <p:blipFill rotWithShape="1">
          <a:blip r:embed="rId4">
            <a:alphaModFix/>
          </a:blip>
          <a:srcRect b="0" l="0" r="0" t="0"/>
          <a:stretch/>
        </p:blipFill>
        <p:spPr>
          <a:xfrm>
            <a:off x="2062424" y="1949300"/>
            <a:ext cx="1391700" cy="1422600"/>
          </a:xfrm>
          <a:prstGeom prst="rect">
            <a:avLst/>
          </a:prstGeom>
          <a:noFill/>
          <a:ln cap="flat" cmpd="sng" w="28575">
            <a:solidFill>
              <a:srgbClr val="000000"/>
            </a:solidFill>
            <a:prstDash val="solid"/>
            <a:round/>
            <a:headEnd len="med" w="med" type="none"/>
            <a:tailEnd len="med" w="med" type="none"/>
          </a:ln>
        </p:spPr>
      </p:pic>
      <p:pic>
        <p:nvPicPr>
          <p:cNvPr descr="maxresdefault.jpg" id="183" name="Shape 183"/>
          <p:cNvPicPr preferRelativeResize="0"/>
          <p:nvPr/>
        </p:nvPicPr>
        <p:blipFill rotWithShape="1">
          <a:blip r:embed="rId5">
            <a:alphaModFix/>
          </a:blip>
          <a:srcRect b="0" l="22335" r="22335" t="0"/>
          <a:stretch/>
        </p:blipFill>
        <p:spPr>
          <a:xfrm>
            <a:off x="3892475" y="1953050"/>
            <a:ext cx="1391700" cy="1415100"/>
          </a:xfrm>
          <a:prstGeom prst="rect">
            <a:avLst/>
          </a:prstGeom>
          <a:noFill/>
          <a:ln cap="flat" cmpd="sng" w="28575">
            <a:solidFill>
              <a:srgbClr val="000000"/>
            </a:solidFill>
            <a:prstDash val="solid"/>
            <a:round/>
            <a:headEnd len="med" w="med" type="none"/>
            <a:tailEnd len="med" w="med" type="none"/>
          </a:ln>
        </p:spPr>
      </p:pic>
      <p:pic>
        <p:nvPicPr>
          <p:cNvPr id="184" name="Shape 184"/>
          <p:cNvPicPr preferRelativeResize="0"/>
          <p:nvPr/>
        </p:nvPicPr>
        <p:blipFill>
          <a:blip r:embed="rId6">
            <a:alphaModFix/>
          </a:blip>
          <a:stretch>
            <a:fillRect/>
          </a:stretch>
        </p:blipFill>
        <p:spPr>
          <a:xfrm>
            <a:off x="5725900" y="1938200"/>
            <a:ext cx="1391700" cy="1444799"/>
          </a:xfrm>
          <a:prstGeom prst="rect">
            <a:avLst/>
          </a:prstGeom>
          <a:noFill/>
          <a:ln cap="flat" cmpd="sng" w="28575">
            <a:solidFill>
              <a:srgbClr val="000000"/>
            </a:solidFill>
            <a:prstDash val="solid"/>
            <a:round/>
            <a:headEnd len="med" w="med" type="none"/>
            <a:tailEnd len="med" w="med" type="none"/>
          </a:ln>
        </p:spPr>
      </p:pic>
      <p:pic>
        <p:nvPicPr>
          <p:cNvPr descr="997dbb_e806ad2a8a314384b09a93e2aba260b9.png" id="185" name="Shape 185"/>
          <p:cNvPicPr preferRelativeResize="0"/>
          <p:nvPr/>
        </p:nvPicPr>
        <p:blipFill rotWithShape="1">
          <a:blip r:embed="rId7">
            <a:alphaModFix/>
          </a:blip>
          <a:srcRect b="0" l="17643" r="52663" t="2959"/>
          <a:stretch/>
        </p:blipFill>
        <p:spPr>
          <a:xfrm>
            <a:off x="7531900" y="1960550"/>
            <a:ext cx="1391700" cy="1422600"/>
          </a:xfrm>
          <a:prstGeom prst="rect">
            <a:avLst/>
          </a:prstGeom>
          <a:noFill/>
          <a:ln cap="flat" cmpd="sng" w="28575">
            <a:solidFill>
              <a:srgbClr val="000000"/>
            </a:solidFill>
            <a:prstDash val="solid"/>
            <a:round/>
            <a:headEnd len="med" w="med" type="none"/>
            <a:tailEnd len="med" w="med" type="none"/>
          </a:ln>
        </p:spPr>
      </p:pic>
      <p:sp>
        <p:nvSpPr>
          <p:cNvPr id="186" name="Shape 186"/>
          <p:cNvSpPr txBox="1"/>
          <p:nvPr/>
        </p:nvSpPr>
        <p:spPr>
          <a:xfrm>
            <a:off x="205000" y="3385675"/>
            <a:ext cx="1391700" cy="1422600"/>
          </a:xfrm>
          <a:prstGeom prst="rect">
            <a:avLst/>
          </a:prstGeom>
          <a:noFill/>
          <a:ln>
            <a:noFill/>
          </a:ln>
        </p:spPr>
        <p:txBody>
          <a:bodyPr anchorCtr="0" anchor="t" bIns="45700" lIns="91425" rIns="91425" tIns="45700">
            <a:noAutofit/>
          </a:bodyPr>
          <a:lstStyle/>
          <a:p>
            <a:pPr lvl="0" marR="0" rtl="0" algn="ctr">
              <a:spcBef>
                <a:spcPts val="0"/>
              </a:spcBef>
              <a:buNone/>
            </a:pPr>
            <a:r>
              <a:rPr lang="en">
                <a:solidFill>
                  <a:srgbClr val="FFFFFF"/>
                </a:solidFill>
                <a:latin typeface="Calibri"/>
                <a:ea typeface="Calibri"/>
                <a:cs typeface="Calibri"/>
                <a:sym typeface="Calibri"/>
              </a:rPr>
              <a:t>3 ft. x 3 ft. x 3 ft.   (L x W x H)</a:t>
            </a:r>
          </a:p>
          <a:p>
            <a:pPr lvl="0" marR="0" rtl="0" algn="ctr">
              <a:spcBef>
                <a:spcPts val="0"/>
              </a:spcBef>
              <a:buNone/>
            </a:pPr>
            <a:r>
              <a:t/>
            </a:r>
            <a:endParaRPr>
              <a:solidFill>
                <a:srgbClr val="FFFFFF"/>
              </a:solidFill>
              <a:latin typeface="Calibri"/>
              <a:ea typeface="Calibri"/>
              <a:cs typeface="Calibri"/>
              <a:sym typeface="Calibri"/>
            </a:endParaRPr>
          </a:p>
          <a:p>
            <a:pPr lvl="0" marR="0" rtl="0" algn="ctr">
              <a:spcBef>
                <a:spcPts val="0"/>
              </a:spcBef>
              <a:buNone/>
            </a:pPr>
            <a:r>
              <a:rPr lang="en">
                <a:solidFill>
                  <a:srgbClr val="FFFFFF"/>
                </a:solidFill>
                <a:latin typeface="Calibri"/>
                <a:ea typeface="Calibri"/>
                <a:cs typeface="Calibri"/>
                <a:sym typeface="Calibri"/>
              </a:rPr>
              <a:t>Must be able to traverse battlefield</a:t>
            </a:r>
          </a:p>
        </p:txBody>
      </p:sp>
      <p:sp>
        <p:nvSpPr>
          <p:cNvPr id="187" name="Shape 187"/>
          <p:cNvSpPr txBox="1"/>
          <p:nvPr/>
        </p:nvSpPr>
        <p:spPr>
          <a:xfrm>
            <a:off x="3892500" y="3390975"/>
            <a:ext cx="1391700" cy="1444800"/>
          </a:xfrm>
          <a:prstGeom prst="rect">
            <a:avLst/>
          </a:prstGeom>
          <a:noFill/>
          <a:ln>
            <a:noFill/>
          </a:ln>
        </p:spPr>
        <p:txBody>
          <a:bodyPr anchorCtr="0" anchor="t" bIns="45700" lIns="91425" rIns="91425" tIns="45700">
            <a:noAutofit/>
          </a:bodyPr>
          <a:lstStyle/>
          <a:p>
            <a:pPr lvl="0" marR="0" rtl="0" algn="ctr">
              <a:spcBef>
                <a:spcPts val="0"/>
              </a:spcBef>
              <a:buNone/>
            </a:pPr>
            <a:r>
              <a:rPr lang="en">
                <a:solidFill>
                  <a:srgbClr val="FFFFFF"/>
                </a:solidFill>
                <a:latin typeface="Calibri"/>
                <a:ea typeface="Calibri"/>
                <a:cs typeface="Calibri"/>
                <a:sym typeface="Calibri"/>
              </a:rPr>
              <a:t>Use at minimum one sensor</a:t>
            </a:r>
          </a:p>
        </p:txBody>
      </p:sp>
      <p:sp>
        <p:nvSpPr>
          <p:cNvPr id="188" name="Shape 188"/>
          <p:cNvSpPr txBox="1"/>
          <p:nvPr/>
        </p:nvSpPr>
        <p:spPr>
          <a:xfrm>
            <a:off x="2024475" y="3390975"/>
            <a:ext cx="1497300" cy="1414800"/>
          </a:xfrm>
          <a:prstGeom prst="rect">
            <a:avLst/>
          </a:prstGeom>
          <a:noFill/>
          <a:ln>
            <a:noFill/>
          </a:ln>
        </p:spPr>
        <p:txBody>
          <a:bodyPr anchorCtr="0" anchor="t" bIns="45700" lIns="91425" rIns="91425" tIns="45700">
            <a:noAutofit/>
          </a:bodyPr>
          <a:lstStyle/>
          <a:p>
            <a:pPr lvl="0" marR="0" rtl="0" algn="ctr">
              <a:spcBef>
                <a:spcPts val="0"/>
              </a:spcBef>
              <a:buNone/>
            </a:pPr>
            <a:r>
              <a:rPr lang="en">
                <a:solidFill>
                  <a:srgbClr val="FFFFFF"/>
                </a:solidFill>
                <a:latin typeface="Calibri"/>
                <a:ea typeface="Calibri"/>
                <a:cs typeface="Calibri"/>
                <a:sym typeface="Calibri"/>
              </a:rPr>
              <a:t>Prototyping </a:t>
            </a:r>
            <a:r>
              <a:rPr lang="en">
                <a:solidFill>
                  <a:srgbClr val="FFFFFF"/>
                </a:solidFill>
                <a:latin typeface="Calibri"/>
                <a:ea typeface="Calibri"/>
                <a:cs typeface="Calibri"/>
                <a:sym typeface="Calibri"/>
              </a:rPr>
              <a:t>budget of $2K</a:t>
            </a:r>
          </a:p>
          <a:p>
            <a:pPr lvl="0" marR="0" rtl="0" algn="ctr">
              <a:spcBef>
                <a:spcPts val="0"/>
              </a:spcBef>
              <a:buNone/>
            </a:pPr>
            <a:r>
              <a:t/>
            </a:r>
            <a:endParaRPr>
              <a:solidFill>
                <a:srgbClr val="FFFFFF"/>
              </a:solidFill>
              <a:latin typeface="Calibri"/>
              <a:ea typeface="Calibri"/>
              <a:cs typeface="Calibri"/>
              <a:sym typeface="Calibri"/>
            </a:endParaRPr>
          </a:p>
          <a:p>
            <a:pPr lvl="0" marR="0" rtl="0" algn="ctr">
              <a:spcBef>
                <a:spcPts val="0"/>
              </a:spcBef>
              <a:buNone/>
            </a:pPr>
            <a:r>
              <a:rPr lang="en">
                <a:solidFill>
                  <a:srgbClr val="FFFFFF"/>
                </a:solidFill>
                <a:latin typeface="Calibri"/>
                <a:ea typeface="Calibri"/>
                <a:cs typeface="Calibri"/>
                <a:sym typeface="Calibri"/>
              </a:rPr>
              <a:t>Maximum as-demonstrated cost of $1</a:t>
            </a:r>
            <a:r>
              <a:rPr lang="en">
                <a:solidFill>
                  <a:srgbClr val="FFFFFF"/>
                </a:solidFill>
                <a:latin typeface="Calibri"/>
                <a:ea typeface="Calibri"/>
                <a:cs typeface="Calibri"/>
                <a:sym typeface="Calibri"/>
              </a:rPr>
              <a:t>K</a:t>
            </a:r>
          </a:p>
        </p:txBody>
      </p:sp>
      <p:sp>
        <p:nvSpPr>
          <p:cNvPr id="189" name="Shape 189"/>
          <p:cNvSpPr txBox="1"/>
          <p:nvPr/>
        </p:nvSpPr>
        <p:spPr>
          <a:xfrm>
            <a:off x="5687800" y="3391000"/>
            <a:ext cx="1467600" cy="1422600"/>
          </a:xfrm>
          <a:prstGeom prst="rect">
            <a:avLst/>
          </a:prstGeom>
          <a:noFill/>
          <a:ln>
            <a:noFill/>
          </a:ln>
        </p:spPr>
        <p:txBody>
          <a:bodyPr anchorCtr="0" anchor="t" bIns="45700" lIns="91425" rIns="91425" tIns="45700">
            <a:noAutofit/>
          </a:bodyPr>
          <a:lstStyle/>
          <a:p>
            <a:pPr lvl="0" marR="0" rtl="0" algn="ctr">
              <a:spcBef>
                <a:spcPts val="0"/>
              </a:spcBef>
              <a:buNone/>
            </a:pPr>
            <a:r>
              <a:rPr lang="en">
                <a:solidFill>
                  <a:srgbClr val="FFFFFF"/>
                </a:solidFill>
                <a:latin typeface="Calibri"/>
                <a:ea typeface="Calibri"/>
                <a:cs typeface="Calibri"/>
                <a:sym typeface="Calibri"/>
              </a:rPr>
              <a:t>Must acquire and fire at selected  targets</a:t>
            </a:r>
          </a:p>
          <a:p>
            <a:pPr lvl="0" marR="0" rtl="0" algn="ctr">
              <a:spcBef>
                <a:spcPts val="0"/>
              </a:spcBef>
              <a:buNone/>
            </a:pPr>
            <a:r>
              <a:rPr lang="en">
                <a:solidFill>
                  <a:srgbClr val="FFFFFF"/>
                </a:solidFill>
                <a:latin typeface="Calibri"/>
                <a:ea typeface="Calibri"/>
                <a:cs typeface="Calibri"/>
                <a:sym typeface="Calibri"/>
              </a:rPr>
              <a:t>Max ammo store: 50 rounds per gun</a:t>
            </a:r>
          </a:p>
        </p:txBody>
      </p:sp>
      <p:sp>
        <p:nvSpPr>
          <p:cNvPr id="190" name="Shape 190"/>
          <p:cNvSpPr txBox="1"/>
          <p:nvPr/>
        </p:nvSpPr>
        <p:spPr>
          <a:xfrm>
            <a:off x="7456075" y="3391050"/>
            <a:ext cx="1467600" cy="1422600"/>
          </a:xfrm>
          <a:prstGeom prst="rect">
            <a:avLst/>
          </a:prstGeom>
          <a:noFill/>
          <a:ln>
            <a:noFill/>
          </a:ln>
        </p:spPr>
        <p:txBody>
          <a:bodyPr anchorCtr="0" anchor="ctr" bIns="91425" lIns="91425" rIns="91425" tIns="91425">
            <a:noAutofit/>
          </a:bodyPr>
          <a:lstStyle/>
          <a:p>
            <a:pPr lvl="0" rtl="0" algn="ctr">
              <a:spcBef>
                <a:spcPts val="0"/>
              </a:spcBef>
              <a:buNone/>
            </a:pPr>
            <a:r>
              <a:rPr lang="en">
                <a:solidFill>
                  <a:schemeClr val="lt1"/>
                </a:solidFill>
                <a:latin typeface="Calibri"/>
                <a:ea typeface="Calibri"/>
                <a:cs typeface="Calibri"/>
                <a:sym typeface="Calibri"/>
              </a:rPr>
              <a:t>Video highlight overlay </a:t>
            </a:r>
            <a:r>
              <a:rPr lang="en">
                <a:solidFill>
                  <a:schemeClr val="lt1"/>
                </a:solidFill>
                <a:latin typeface="Calibri"/>
                <a:ea typeface="Calibri"/>
                <a:cs typeface="Calibri"/>
                <a:sym typeface="Calibri"/>
              </a:rPr>
              <a:t>on</a:t>
            </a:r>
            <a:r>
              <a:rPr lang="en">
                <a:solidFill>
                  <a:schemeClr val="lt1"/>
                </a:solidFill>
                <a:latin typeface="Calibri"/>
                <a:ea typeface="Calibri"/>
                <a:cs typeface="Calibri"/>
                <a:sym typeface="Calibri"/>
              </a:rPr>
              <a:t> detected targets</a:t>
            </a:r>
          </a:p>
          <a:p>
            <a:pPr lvl="0" rtl="0" algn="ctr">
              <a:spcBef>
                <a:spcPts val="0"/>
              </a:spcBef>
              <a:buNone/>
            </a:pPr>
            <a:r>
              <a:t/>
            </a:r>
            <a:endParaRPr>
              <a:solidFill>
                <a:schemeClr val="lt1"/>
              </a:solidFill>
              <a:latin typeface="Calibri"/>
              <a:ea typeface="Calibri"/>
              <a:cs typeface="Calibri"/>
              <a:sym typeface="Calibri"/>
            </a:endParaRPr>
          </a:p>
          <a:p>
            <a:pPr lvl="0" rtl="0" algn="ctr">
              <a:spcBef>
                <a:spcPts val="0"/>
              </a:spcBef>
              <a:buNone/>
            </a:pPr>
            <a:r>
              <a:rPr lang="en">
                <a:solidFill>
                  <a:schemeClr val="lt1"/>
                </a:solidFill>
                <a:latin typeface="Calibri"/>
                <a:ea typeface="Calibri"/>
                <a:cs typeface="Calibri"/>
                <a:sym typeface="Calibri"/>
              </a:rPr>
              <a:t>Wireless connection</a:t>
            </a: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6" name="Shape 576"/>
        <p:cNvGrpSpPr/>
        <p:nvPr/>
      </p:nvGrpSpPr>
      <p:grpSpPr>
        <a:xfrm>
          <a:off x="0" y="0"/>
          <a:ext cx="0" cy="0"/>
          <a:chOff x="0" y="0"/>
          <a:chExt cx="0" cy="0"/>
        </a:xfrm>
      </p:grpSpPr>
      <p:sp>
        <p:nvSpPr>
          <p:cNvPr id="577" name="Shape 577"/>
          <p:cNvSpPr txBox="1"/>
          <p:nvPr>
            <p:ph type="title"/>
          </p:nvPr>
        </p:nvSpPr>
        <p:spPr>
          <a:xfrm>
            <a:off x="235500" y="238950"/>
            <a:ext cx="6397200" cy="626100"/>
          </a:xfrm>
          <a:prstGeom prst="rect">
            <a:avLst/>
          </a:prstGeom>
        </p:spPr>
        <p:txBody>
          <a:bodyPr anchorCtr="0" anchor="t" bIns="91425" lIns="91425" rIns="91425" tIns="91425">
            <a:noAutofit/>
          </a:bodyPr>
          <a:lstStyle/>
          <a:p>
            <a:pPr lvl="0">
              <a:spcBef>
                <a:spcPts val="0"/>
              </a:spcBef>
              <a:buNone/>
            </a:pPr>
            <a:r>
              <a:rPr lang="en"/>
              <a:t>Issues</a:t>
            </a:r>
          </a:p>
        </p:txBody>
      </p:sp>
      <p:sp>
        <p:nvSpPr>
          <p:cNvPr id="578" name="Shape 578"/>
          <p:cNvSpPr txBox="1"/>
          <p:nvPr>
            <p:ph idx="1" type="body"/>
          </p:nvPr>
        </p:nvSpPr>
        <p:spPr>
          <a:xfrm>
            <a:off x="311700" y="1109000"/>
            <a:ext cx="8520600" cy="3877800"/>
          </a:xfrm>
          <a:prstGeom prst="rect">
            <a:avLst/>
          </a:prstGeom>
        </p:spPr>
        <p:txBody>
          <a:bodyPr anchorCtr="0" anchor="t" bIns="91425" lIns="91425" rIns="91425" tIns="91425">
            <a:noAutofit/>
          </a:bodyPr>
          <a:lstStyle/>
          <a:p>
            <a:pPr lvl="0" rtl="0">
              <a:lnSpc>
                <a:spcPct val="150000"/>
              </a:lnSpc>
              <a:spcBef>
                <a:spcPts val="0"/>
              </a:spcBef>
              <a:spcAft>
                <a:spcPts val="0"/>
              </a:spcAft>
              <a:buNone/>
            </a:pPr>
            <a:r>
              <a:rPr b="1" lang="en" sz="1700">
                <a:latin typeface="Lato"/>
                <a:ea typeface="Lato"/>
                <a:cs typeface="Lato"/>
                <a:sym typeface="Lato"/>
              </a:rPr>
              <a:t>Issues</a:t>
            </a:r>
          </a:p>
          <a:p>
            <a:pPr indent="-336550" lvl="0" marL="457200" rtl="0">
              <a:lnSpc>
                <a:spcPct val="150000"/>
              </a:lnSpc>
              <a:spcBef>
                <a:spcPts val="0"/>
              </a:spcBef>
              <a:buSzPct val="100000"/>
              <a:buFont typeface="Lato"/>
              <a:buChar char="●"/>
            </a:pPr>
            <a:r>
              <a:rPr lang="en" sz="1700">
                <a:latin typeface="Lato"/>
                <a:ea typeface="Lato"/>
                <a:cs typeface="Lato"/>
                <a:sym typeface="Lato"/>
              </a:rPr>
              <a:t>Balancing $1000 on </a:t>
            </a:r>
            <a:r>
              <a:rPr lang="en" sz="1700">
                <a:latin typeface="Lato"/>
                <a:ea typeface="Lato"/>
                <a:cs typeface="Lato"/>
                <a:sym typeface="Lato"/>
              </a:rPr>
              <a:t>demonstrated</a:t>
            </a:r>
            <a:r>
              <a:rPr lang="en" sz="1700">
                <a:latin typeface="Lato"/>
                <a:ea typeface="Lato"/>
                <a:cs typeface="Lato"/>
                <a:sym typeface="Lato"/>
              </a:rPr>
              <a:t> cost </a:t>
            </a:r>
          </a:p>
          <a:p>
            <a:pPr indent="-336550" lvl="0" marL="457200" rtl="0">
              <a:lnSpc>
                <a:spcPct val="150000"/>
              </a:lnSpc>
              <a:spcBef>
                <a:spcPts val="0"/>
              </a:spcBef>
              <a:buSzPct val="100000"/>
              <a:buFont typeface="Lato"/>
              <a:buChar char="●"/>
            </a:pPr>
            <a:r>
              <a:rPr lang="en" sz="1700">
                <a:latin typeface="Lato"/>
                <a:ea typeface="Lato"/>
                <a:cs typeface="Lato"/>
                <a:sym typeface="Lato"/>
              </a:rPr>
              <a:t>Optimizing output pins on microcontrollers</a:t>
            </a:r>
          </a:p>
          <a:p>
            <a:pPr indent="-336550" lvl="0" marL="457200" rtl="0">
              <a:lnSpc>
                <a:spcPct val="150000"/>
              </a:lnSpc>
              <a:spcBef>
                <a:spcPts val="0"/>
              </a:spcBef>
              <a:buSzPct val="100000"/>
              <a:buFont typeface="Lato"/>
              <a:buChar char="●"/>
            </a:pPr>
            <a:r>
              <a:rPr lang="en" sz="1700">
                <a:latin typeface="Lato"/>
                <a:ea typeface="Lato"/>
                <a:cs typeface="Lato"/>
                <a:sym typeface="Lato"/>
              </a:rPr>
              <a:t>Only two DC Motors for Manual Navigation</a:t>
            </a:r>
          </a:p>
          <a:p>
            <a:pPr indent="-336550" lvl="0" marL="457200" rtl="0">
              <a:lnSpc>
                <a:spcPct val="150000"/>
              </a:lnSpc>
              <a:spcBef>
                <a:spcPts val="0"/>
              </a:spcBef>
              <a:buSzPct val="100000"/>
              <a:buFont typeface="Lato"/>
              <a:buChar char="●"/>
            </a:pPr>
            <a:r>
              <a:rPr lang="en" sz="1700">
                <a:latin typeface="Lato"/>
                <a:ea typeface="Lato"/>
                <a:cs typeface="Lato"/>
                <a:sym typeface="Lato"/>
              </a:rPr>
              <a:t>DC Motors with Encoders</a:t>
            </a:r>
          </a:p>
          <a:p>
            <a:pPr indent="-336550" lvl="0" marL="457200" rtl="0">
              <a:lnSpc>
                <a:spcPct val="150000"/>
              </a:lnSpc>
              <a:spcBef>
                <a:spcPts val="0"/>
              </a:spcBef>
              <a:spcAft>
                <a:spcPts val="0"/>
              </a:spcAft>
              <a:buSzPct val="100000"/>
              <a:buFont typeface="Lato"/>
              <a:buChar char="●"/>
            </a:pPr>
            <a:r>
              <a:rPr lang="en" sz="1700">
                <a:solidFill>
                  <a:srgbClr val="FFFFFF"/>
                </a:solidFill>
                <a:latin typeface="Lato"/>
                <a:ea typeface="Lato"/>
                <a:cs typeface="Lato"/>
                <a:sym typeface="Lato"/>
              </a:rPr>
              <a:t>Rival Zeus MXV-1200</a:t>
            </a:r>
          </a:p>
          <a:p>
            <a:pPr indent="-336550" lvl="0" marL="457200" rtl="0">
              <a:lnSpc>
                <a:spcPct val="150000"/>
              </a:lnSpc>
              <a:spcBef>
                <a:spcPts val="0"/>
              </a:spcBef>
              <a:spcAft>
                <a:spcPts val="0"/>
              </a:spcAft>
              <a:buClr>
                <a:srgbClr val="FFFFFF"/>
              </a:buClr>
              <a:buSzPct val="100000"/>
              <a:buFont typeface="Lato"/>
              <a:buChar char="●"/>
            </a:pPr>
            <a:r>
              <a:rPr lang="en" sz="1700">
                <a:solidFill>
                  <a:srgbClr val="FFFFFF"/>
                </a:solidFill>
                <a:latin typeface="Lato"/>
                <a:ea typeface="Lato"/>
                <a:cs typeface="Lato"/>
                <a:sym typeface="Lato"/>
              </a:rPr>
              <a:t>Integrating Cross-Discipline</a:t>
            </a: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2" name="Shape 582"/>
        <p:cNvGrpSpPr/>
        <p:nvPr/>
      </p:nvGrpSpPr>
      <p:grpSpPr>
        <a:xfrm>
          <a:off x="0" y="0"/>
          <a:ext cx="0" cy="0"/>
          <a:chOff x="0" y="0"/>
          <a:chExt cx="0" cy="0"/>
        </a:xfrm>
      </p:grpSpPr>
      <p:sp>
        <p:nvSpPr>
          <p:cNvPr id="583" name="Shape 583"/>
          <p:cNvSpPr txBox="1"/>
          <p:nvPr>
            <p:ph type="title"/>
          </p:nvPr>
        </p:nvSpPr>
        <p:spPr>
          <a:xfrm>
            <a:off x="235500" y="238950"/>
            <a:ext cx="6397200" cy="626100"/>
          </a:xfrm>
          <a:prstGeom prst="rect">
            <a:avLst/>
          </a:prstGeom>
        </p:spPr>
        <p:txBody>
          <a:bodyPr anchorCtr="0" anchor="t" bIns="91425" lIns="91425" rIns="91425" tIns="91425">
            <a:noAutofit/>
          </a:bodyPr>
          <a:lstStyle/>
          <a:p>
            <a:pPr lvl="0">
              <a:spcBef>
                <a:spcPts val="0"/>
              </a:spcBef>
              <a:buNone/>
            </a:pPr>
            <a:r>
              <a:rPr lang="en"/>
              <a:t>Acknowledgements</a:t>
            </a:r>
          </a:p>
        </p:txBody>
      </p:sp>
      <p:sp>
        <p:nvSpPr>
          <p:cNvPr id="584" name="Shape 584"/>
          <p:cNvSpPr txBox="1"/>
          <p:nvPr/>
        </p:nvSpPr>
        <p:spPr>
          <a:xfrm>
            <a:off x="310500" y="1151775"/>
            <a:ext cx="8523000" cy="3394500"/>
          </a:xfrm>
          <a:prstGeom prst="rect">
            <a:avLst/>
          </a:prstGeom>
          <a:noFill/>
          <a:ln>
            <a:noFill/>
          </a:ln>
        </p:spPr>
        <p:txBody>
          <a:bodyPr anchorCtr="0" anchor="t" bIns="91425" lIns="91425" rIns="91425" tIns="91425">
            <a:noAutofit/>
          </a:bodyPr>
          <a:lstStyle/>
          <a:p>
            <a:pPr lvl="0" rtl="0" algn="ctr">
              <a:spcBef>
                <a:spcPts val="0"/>
              </a:spcBef>
              <a:buNone/>
            </a:pPr>
            <a:r>
              <a:rPr lang="en" sz="1200">
                <a:solidFill>
                  <a:srgbClr val="FFFFFF"/>
                </a:solidFill>
                <a:latin typeface="Calibri"/>
                <a:ea typeface="Calibri"/>
                <a:cs typeface="Calibri"/>
                <a:sym typeface="Calibri"/>
              </a:rPr>
              <a:t>Red Team would like to give a special thanks to the University of Central Florida College of Engineering and Computer Science as well as Lockheed Martin Missiles and Fire Control Orlando for collaborating, funding, and setting up this senior design competition.</a:t>
            </a:r>
          </a:p>
          <a:p>
            <a:pPr lvl="0" rtl="0" algn="ctr">
              <a:spcBef>
                <a:spcPts val="0"/>
              </a:spcBef>
              <a:buNone/>
            </a:pPr>
            <a:r>
              <a:t/>
            </a:r>
            <a:endParaRPr sz="1200">
              <a:solidFill>
                <a:srgbClr val="FFFFFF"/>
              </a:solidFill>
              <a:latin typeface="Calibri"/>
              <a:ea typeface="Calibri"/>
              <a:cs typeface="Calibri"/>
              <a:sym typeface="Calibri"/>
            </a:endParaRPr>
          </a:p>
          <a:p>
            <a:pPr lvl="0" rtl="0" algn="ctr">
              <a:spcBef>
                <a:spcPts val="0"/>
              </a:spcBef>
              <a:buNone/>
            </a:pPr>
            <a:r>
              <a:rPr lang="en" sz="1200">
                <a:solidFill>
                  <a:srgbClr val="FFFFFF"/>
                </a:solidFill>
                <a:latin typeface="Calibri"/>
                <a:ea typeface="Calibri"/>
                <a:cs typeface="Calibri"/>
                <a:sym typeface="Calibri"/>
              </a:rPr>
              <a:t>We would also like to thank the individuals listed below for their time and consultation services in assisting in our preliminary design and helping to assure our continual improvement:</a:t>
            </a:r>
          </a:p>
          <a:p>
            <a:pPr lvl="0" rtl="0" algn="ctr">
              <a:spcBef>
                <a:spcPts val="0"/>
              </a:spcBef>
              <a:buNone/>
            </a:pPr>
            <a:r>
              <a:t/>
            </a:r>
            <a:endParaRPr sz="1200">
              <a:solidFill>
                <a:srgbClr val="FFFFFF"/>
              </a:solidFill>
              <a:latin typeface="Calibri"/>
              <a:ea typeface="Calibri"/>
              <a:cs typeface="Calibri"/>
              <a:sym typeface="Calibri"/>
            </a:endParaRPr>
          </a:p>
          <a:p>
            <a:pPr indent="457200" lvl="0" marL="2286000" rtl="0">
              <a:spcBef>
                <a:spcPts val="0"/>
              </a:spcBef>
              <a:buNone/>
            </a:pPr>
            <a:r>
              <a:rPr lang="en">
                <a:solidFill>
                  <a:srgbClr val="FFFFFF"/>
                </a:solidFill>
                <a:latin typeface="Calibri"/>
                <a:ea typeface="Calibri"/>
                <a:cs typeface="Calibri"/>
                <a:sym typeface="Calibri"/>
              </a:rPr>
              <a:t>Helmuth Bauer		Ray Boettger</a:t>
            </a:r>
          </a:p>
          <a:p>
            <a:pPr indent="457200" lvl="0" marL="2286000" rtl="0">
              <a:spcBef>
                <a:spcPts val="0"/>
              </a:spcBef>
              <a:buNone/>
            </a:pPr>
            <a:r>
              <a:rPr lang="en">
                <a:solidFill>
                  <a:srgbClr val="FFFFFF"/>
                </a:solidFill>
                <a:latin typeface="Calibri"/>
                <a:ea typeface="Calibri"/>
                <a:cs typeface="Calibri"/>
                <a:sym typeface="Calibri"/>
              </a:rPr>
              <a:t>Timbrel Carson		Ray Gardner	</a:t>
            </a:r>
          </a:p>
          <a:p>
            <a:pPr indent="457200" lvl="0" marL="2286000" rtl="0">
              <a:spcBef>
                <a:spcPts val="0"/>
              </a:spcBef>
              <a:buNone/>
            </a:pPr>
            <a:r>
              <a:rPr lang="en">
                <a:solidFill>
                  <a:srgbClr val="FFFFFF"/>
                </a:solidFill>
                <a:latin typeface="Calibri"/>
                <a:ea typeface="Calibri"/>
                <a:cs typeface="Calibri"/>
                <a:sym typeface="Calibri"/>
              </a:rPr>
              <a:t>Brandon Slack		Tom Vito		</a:t>
            </a:r>
          </a:p>
          <a:p>
            <a:pPr indent="457200" lvl="0" marL="2286000" rtl="0">
              <a:spcBef>
                <a:spcPts val="0"/>
              </a:spcBef>
              <a:buNone/>
            </a:pPr>
            <a:r>
              <a:rPr lang="en">
                <a:solidFill>
                  <a:srgbClr val="FFFFFF"/>
                </a:solidFill>
                <a:latin typeface="Calibri"/>
                <a:ea typeface="Calibri"/>
                <a:cs typeface="Calibri"/>
                <a:sym typeface="Calibri"/>
              </a:rPr>
              <a:t>Steve Yenisch		Don Harper</a:t>
            </a:r>
          </a:p>
          <a:p>
            <a:pPr lvl="0" rtl="0" algn="ctr">
              <a:spcBef>
                <a:spcPts val="0"/>
              </a:spcBef>
              <a:buNone/>
            </a:pPr>
            <a:r>
              <a:t/>
            </a:r>
            <a:endParaRPr sz="1200">
              <a:solidFill>
                <a:srgbClr val="FFFFFF"/>
              </a:solidFill>
              <a:latin typeface="Calibri"/>
              <a:ea typeface="Calibri"/>
              <a:cs typeface="Calibri"/>
              <a:sym typeface="Calibri"/>
            </a:endParaRPr>
          </a:p>
          <a:p>
            <a:pPr lvl="0" rtl="0" algn="ctr">
              <a:spcBef>
                <a:spcPts val="0"/>
              </a:spcBef>
              <a:buNone/>
            </a:pPr>
            <a:r>
              <a:rPr lang="en" sz="1200">
                <a:solidFill>
                  <a:srgbClr val="FFFFFF"/>
                </a:solidFill>
                <a:latin typeface="Calibri"/>
                <a:ea typeface="Calibri"/>
                <a:cs typeface="Calibri"/>
                <a:sym typeface="Calibri"/>
              </a:rPr>
              <a:t>In addition to our consultants, we would like to recognize our individual sponsors and advisors for their guidance on this project:</a:t>
            </a:r>
          </a:p>
          <a:p>
            <a:pPr lvl="0" rtl="0" algn="ctr">
              <a:spcBef>
                <a:spcPts val="0"/>
              </a:spcBef>
              <a:buNone/>
            </a:pPr>
            <a:r>
              <a:t/>
            </a:r>
            <a:endParaRPr sz="1200">
              <a:solidFill>
                <a:srgbClr val="FFFFFF"/>
              </a:solidFill>
              <a:latin typeface="Calibri"/>
              <a:ea typeface="Calibri"/>
              <a:cs typeface="Calibri"/>
              <a:sym typeface="Calibri"/>
            </a:endParaRPr>
          </a:p>
          <a:p>
            <a:pPr indent="457200" lvl="0" marL="2286000" rtl="0">
              <a:spcBef>
                <a:spcPts val="0"/>
              </a:spcBef>
              <a:buNone/>
            </a:pPr>
            <a:r>
              <a:rPr lang="en">
                <a:solidFill>
                  <a:srgbClr val="FFFFFF"/>
                </a:solidFill>
                <a:latin typeface="Calibri"/>
                <a:ea typeface="Calibri"/>
                <a:cs typeface="Calibri"/>
                <a:sym typeface="Calibri"/>
              </a:rPr>
              <a:t>Kenny Chen		           Jonathan Tucker</a:t>
            </a:r>
          </a:p>
          <a:p>
            <a:pPr indent="457200" lvl="0" marL="2286000" rtl="0">
              <a:spcBef>
                <a:spcPts val="0"/>
              </a:spcBef>
              <a:buNone/>
            </a:pPr>
            <a:r>
              <a:rPr lang="en">
                <a:solidFill>
                  <a:srgbClr val="FFFFFF"/>
                </a:solidFill>
                <a:latin typeface="Calibri"/>
                <a:ea typeface="Calibri"/>
                <a:cs typeface="Calibri"/>
                <a:sym typeface="Calibri"/>
              </a:rPr>
              <a:t>Dr. Mark Heinrich		Dr. Jihua Gou</a:t>
            </a:r>
          </a:p>
          <a:p>
            <a:pPr indent="457200" lvl="0" marL="2286000" rtl="0">
              <a:spcBef>
                <a:spcPts val="0"/>
              </a:spcBef>
              <a:buNone/>
            </a:pPr>
            <a:r>
              <a:rPr lang="en">
                <a:solidFill>
                  <a:srgbClr val="FFFFFF"/>
                </a:solidFill>
                <a:latin typeface="Calibri"/>
                <a:ea typeface="Calibri"/>
                <a:cs typeface="Calibri"/>
                <a:sym typeface="Calibri"/>
              </a:rPr>
              <a:t>Dr. Mark Steiner		Dr. Lei Wei</a:t>
            </a:r>
          </a:p>
          <a:p>
            <a:pPr lvl="0" rtl="0">
              <a:spcBef>
                <a:spcPts val="0"/>
              </a:spcBef>
              <a:buNone/>
            </a:pPr>
            <a:r>
              <a:t/>
            </a:r>
            <a:endParaRPr sz="1200">
              <a:solidFill>
                <a:srgbClr val="FFFFFF"/>
              </a:solidFill>
              <a:latin typeface="Calibri"/>
              <a:ea typeface="Calibri"/>
              <a:cs typeface="Calibri"/>
              <a:sym typeface="Calibri"/>
            </a:endParaRPr>
          </a:p>
          <a:p>
            <a:pPr lvl="0" rtl="0" algn="ctr">
              <a:spcBef>
                <a:spcPts val="0"/>
              </a:spcBef>
              <a:buNone/>
            </a:pPr>
            <a:r>
              <a:t/>
            </a:r>
            <a:endParaRPr sz="1200">
              <a:solidFill>
                <a:srgbClr val="FFFFFF"/>
              </a:solidFill>
              <a:latin typeface="Calibri"/>
              <a:ea typeface="Calibri"/>
              <a:cs typeface="Calibri"/>
              <a:sym typeface="Calibri"/>
            </a:endParaRPr>
          </a:p>
          <a:p>
            <a:pPr lvl="0" rtl="0" algn="ctr">
              <a:spcBef>
                <a:spcPts val="0"/>
              </a:spcBef>
              <a:buNone/>
            </a:pPr>
            <a:r>
              <a:t/>
            </a:r>
            <a:endParaRPr sz="1200">
              <a:solidFill>
                <a:srgbClr val="FFFFFF"/>
              </a:solidFill>
              <a:latin typeface="Calibri"/>
              <a:ea typeface="Calibri"/>
              <a:cs typeface="Calibri"/>
              <a:sym typeface="Calibri"/>
            </a:endParaRPr>
          </a:p>
          <a:p>
            <a:pPr lvl="0" rtl="0">
              <a:spcBef>
                <a:spcPts val="0"/>
              </a:spcBef>
              <a:buNone/>
            </a:pPr>
            <a:r>
              <a:t/>
            </a:r>
            <a:endParaRPr sz="1200">
              <a:solidFill>
                <a:srgbClr val="FFFFFF"/>
              </a:solidFill>
              <a:latin typeface="Calibri"/>
              <a:ea typeface="Calibri"/>
              <a:cs typeface="Calibri"/>
              <a:sym typeface="Calibri"/>
            </a:endParaRPr>
          </a:p>
          <a:p>
            <a:pPr lvl="0" rtl="0" algn="ctr">
              <a:spcBef>
                <a:spcPts val="0"/>
              </a:spcBef>
              <a:buNone/>
            </a:pPr>
            <a:r>
              <a:t/>
            </a:r>
            <a:endParaRPr sz="1200">
              <a:solidFill>
                <a:srgbClr val="FFFFFF"/>
              </a:solidFill>
              <a:latin typeface="Calibri"/>
              <a:ea typeface="Calibri"/>
              <a:cs typeface="Calibri"/>
              <a:sym typeface="Calibri"/>
            </a:endParaRPr>
          </a:p>
        </p:txBody>
      </p:sp>
      <p:sp>
        <p:nvSpPr>
          <p:cNvPr id="585" name="Shape 585"/>
          <p:cNvSpPr txBox="1"/>
          <p:nvPr/>
        </p:nvSpPr>
        <p:spPr>
          <a:xfrm>
            <a:off x="2736675" y="4546275"/>
            <a:ext cx="3834300" cy="374100"/>
          </a:xfrm>
          <a:prstGeom prst="rect">
            <a:avLst/>
          </a:prstGeom>
          <a:noFill/>
          <a:ln>
            <a:noFill/>
          </a:ln>
        </p:spPr>
        <p:txBody>
          <a:bodyPr anchorCtr="0" anchor="t" bIns="91425" lIns="91425" rIns="91425" tIns="91425">
            <a:noAutofit/>
          </a:bodyPr>
          <a:lstStyle/>
          <a:p>
            <a:pPr lvl="0" rtl="0" algn="ctr">
              <a:spcBef>
                <a:spcPts val="0"/>
              </a:spcBef>
              <a:buNone/>
            </a:pPr>
            <a:r>
              <a:rPr lang="en" sz="1200">
                <a:solidFill>
                  <a:srgbClr val="FFFFFF"/>
                </a:solidFill>
                <a:latin typeface="Calibri"/>
                <a:ea typeface="Calibri"/>
                <a:cs typeface="Calibri"/>
                <a:sym typeface="Calibri"/>
              </a:rPr>
              <a:t>Regards,</a:t>
            </a:r>
          </a:p>
          <a:p>
            <a:pPr lvl="0" algn="ctr">
              <a:spcBef>
                <a:spcPts val="0"/>
              </a:spcBef>
              <a:buNone/>
            </a:pPr>
            <a:r>
              <a:rPr lang="en" sz="1200">
                <a:solidFill>
                  <a:srgbClr val="FFFFFF"/>
                </a:solidFill>
                <a:latin typeface="Calibri"/>
                <a:ea typeface="Calibri"/>
                <a:cs typeface="Calibri"/>
                <a:sym typeface="Calibri"/>
              </a:rPr>
              <a:t>Red Team</a:t>
            </a: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9" name="Shape 589"/>
        <p:cNvGrpSpPr/>
        <p:nvPr/>
      </p:nvGrpSpPr>
      <p:grpSpPr>
        <a:xfrm>
          <a:off x="0" y="0"/>
          <a:ext cx="0" cy="0"/>
          <a:chOff x="0" y="0"/>
          <a:chExt cx="0" cy="0"/>
        </a:xfrm>
      </p:grpSpPr>
      <p:sp>
        <p:nvSpPr>
          <p:cNvPr id="590" name="Shape 590"/>
          <p:cNvSpPr txBox="1"/>
          <p:nvPr>
            <p:ph type="title"/>
          </p:nvPr>
        </p:nvSpPr>
        <p:spPr>
          <a:xfrm>
            <a:off x="509550" y="1423875"/>
            <a:ext cx="8124900" cy="1798200"/>
          </a:xfrm>
          <a:prstGeom prst="rect">
            <a:avLst/>
          </a:prstGeom>
        </p:spPr>
        <p:txBody>
          <a:bodyPr anchorCtr="0" anchor="ctr" bIns="91425" lIns="91425" rIns="91425" tIns="91425">
            <a:noAutofit/>
          </a:bodyPr>
          <a:lstStyle/>
          <a:p>
            <a:pPr lvl="0">
              <a:spcBef>
                <a:spcPts val="0"/>
              </a:spcBef>
              <a:buNone/>
            </a:pPr>
            <a:r>
              <a:rPr lang="en"/>
              <a:t>Questions?</a:t>
            </a: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4" name="Shape 594"/>
        <p:cNvGrpSpPr/>
        <p:nvPr/>
      </p:nvGrpSpPr>
      <p:grpSpPr>
        <a:xfrm>
          <a:off x="0" y="0"/>
          <a:ext cx="0" cy="0"/>
          <a:chOff x="0" y="0"/>
          <a:chExt cx="0" cy="0"/>
        </a:xfrm>
      </p:grpSpPr>
      <p:sp>
        <p:nvSpPr>
          <p:cNvPr id="595" name="Shape 595"/>
          <p:cNvSpPr txBox="1"/>
          <p:nvPr>
            <p:ph type="title"/>
          </p:nvPr>
        </p:nvSpPr>
        <p:spPr>
          <a:xfrm>
            <a:off x="235500" y="238950"/>
            <a:ext cx="6397200" cy="626100"/>
          </a:xfrm>
          <a:prstGeom prst="rect">
            <a:avLst/>
          </a:prstGeom>
        </p:spPr>
        <p:txBody>
          <a:bodyPr anchorCtr="0" anchor="t" bIns="91425" lIns="91425" rIns="91425" tIns="91425">
            <a:noAutofit/>
          </a:bodyPr>
          <a:lstStyle/>
          <a:p>
            <a:pPr lvl="0">
              <a:spcBef>
                <a:spcPts val="0"/>
              </a:spcBef>
              <a:buNone/>
            </a:pPr>
            <a:r>
              <a:rPr lang="en"/>
              <a:t>Appendix </a:t>
            </a:r>
          </a:p>
        </p:txBody>
      </p:sp>
      <p:pic>
        <p:nvPicPr>
          <p:cNvPr id="596" name="Shape 596"/>
          <p:cNvPicPr preferRelativeResize="0"/>
          <p:nvPr/>
        </p:nvPicPr>
        <p:blipFill>
          <a:blip r:embed="rId3">
            <a:alphaModFix/>
          </a:blip>
          <a:stretch>
            <a:fillRect/>
          </a:stretch>
        </p:blipFill>
        <p:spPr>
          <a:xfrm>
            <a:off x="1983725" y="1122400"/>
            <a:ext cx="5176559" cy="397365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0" name="Shape 600"/>
        <p:cNvGrpSpPr/>
        <p:nvPr/>
      </p:nvGrpSpPr>
      <p:grpSpPr>
        <a:xfrm>
          <a:off x="0" y="0"/>
          <a:ext cx="0" cy="0"/>
          <a:chOff x="0" y="0"/>
          <a:chExt cx="0" cy="0"/>
        </a:xfrm>
      </p:grpSpPr>
      <p:sp>
        <p:nvSpPr>
          <p:cNvPr id="601" name="Shape 601"/>
          <p:cNvSpPr txBox="1"/>
          <p:nvPr>
            <p:ph type="title"/>
          </p:nvPr>
        </p:nvSpPr>
        <p:spPr>
          <a:xfrm>
            <a:off x="235500" y="238950"/>
            <a:ext cx="6397200" cy="626100"/>
          </a:xfrm>
          <a:prstGeom prst="rect">
            <a:avLst/>
          </a:prstGeom>
        </p:spPr>
        <p:txBody>
          <a:bodyPr anchorCtr="0" anchor="t" bIns="91425" lIns="91425" rIns="91425" tIns="91425">
            <a:noAutofit/>
          </a:bodyPr>
          <a:lstStyle/>
          <a:p>
            <a:pPr lvl="0">
              <a:spcBef>
                <a:spcPts val="0"/>
              </a:spcBef>
              <a:buNone/>
            </a:pPr>
            <a:r>
              <a:rPr lang="en"/>
              <a:t>Appendix</a:t>
            </a:r>
          </a:p>
        </p:txBody>
      </p:sp>
      <p:pic>
        <p:nvPicPr>
          <p:cNvPr id="602" name="Shape 602"/>
          <p:cNvPicPr preferRelativeResize="0"/>
          <p:nvPr/>
        </p:nvPicPr>
        <p:blipFill>
          <a:blip r:embed="rId3">
            <a:alphaModFix/>
          </a:blip>
          <a:stretch>
            <a:fillRect/>
          </a:stretch>
        </p:blipFill>
        <p:spPr>
          <a:xfrm>
            <a:off x="2041875" y="1099900"/>
            <a:ext cx="5166023" cy="39052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6" name="Shape 606"/>
        <p:cNvGrpSpPr/>
        <p:nvPr/>
      </p:nvGrpSpPr>
      <p:grpSpPr>
        <a:xfrm>
          <a:off x="0" y="0"/>
          <a:ext cx="0" cy="0"/>
          <a:chOff x="0" y="0"/>
          <a:chExt cx="0" cy="0"/>
        </a:xfrm>
      </p:grpSpPr>
      <p:sp>
        <p:nvSpPr>
          <p:cNvPr id="607" name="Shape 607"/>
          <p:cNvSpPr txBox="1"/>
          <p:nvPr>
            <p:ph type="title"/>
          </p:nvPr>
        </p:nvSpPr>
        <p:spPr>
          <a:xfrm>
            <a:off x="235500" y="238950"/>
            <a:ext cx="6397200" cy="626100"/>
          </a:xfrm>
          <a:prstGeom prst="rect">
            <a:avLst/>
          </a:prstGeom>
        </p:spPr>
        <p:txBody>
          <a:bodyPr anchorCtr="0" anchor="t" bIns="91425" lIns="91425" rIns="91425" tIns="91425">
            <a:noAutofit/>
          </a:bodyPr>
          <a:lstStyle/>
          <a:p>
            <a:pPr lvl="0">
              <a:spcBef>
                <a:spcPts val="0"/>
              </a:spcBef>
              <a:buNone/>
            </a:pPr>
            <a:r>
              <a:rPr lang="en"/>
              <a:t>Appendix</a:t>
            </a:r>
          </a:p>
        </p:txBody>
      </p:sp>
      <p:pic>
        <p:nvPicPr>
          <p:cNvPr id="608" name="Shape 608"/>
          <p:cNvPicPr preferRelativeResize="0"/>
          <p:nvPr/>
        </p:nvPicPr>
        <p:blipFill rotWithShape="1">
          <a:blip r:embed="rId3">
            <a:alphaModFix/>
          </a:blip>
          <a:srcRect b="59563" l="-2310" r="2310" t="-3521"/>
          <a:stretch/>
        </p:blipFill>
        <p:spPr>
          <a:xfrm>
            <a:off x="1703600" y="1500100"/>
            <a:ext cx="5558598" cy="1746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4" name="Shape 194"/>
        <p:cNvGrpSpPr/>
        <p:nvPr/>
      </p:nvGrpSpPr>
      <p:grpSpPr>
        <a:xfrm>
          <a:off x="0" y="0"/>
          <a:ext cx="0" cy="0"/>
          <a:chOff x="0" y="0"/>
          <a:chExt cx="0" cy="0"/>
        </a:xfrm>
      </p:grpSpPr>
      <p:sp>
        <p:nvSpPr>
          <p:cNvPr id="195" name="Shape 195"/>
          <p:cNvSpPr txBox="1"/>
          <p:nvPr>
            <p:ph type="title"/>
          </p:nvPr>
        </p:nvSpPr>
        <p:spPr>
          <a:xfrm>
            <a:off x="235500" y="238950"/>
            <a:ext cx="6397200" cy="626100"/>
          </a:xfrm>
          <a:prstGeom prst="rect">
            <a:avLst/>
          </a:prstGeom>
        </p:spPr>
        <p:txBody>
          <a:bodyPr anchorCtr="0" anchor="t" bIns="91425" lIns="91425" rIns="91425" tIns="91425">
            <a:noAutofit/>
          </a:bodyPr>
          <a:lstStyle/>
          <a:p>
            <a:pPr lvl="0" rtl="0">
              <a:spcBef>
                <a:spcPts val="0"/>
              </a:spcBef>
              <a:buNone/>
            </a:pPr>
            <a:r>
              <a:rPr lang="en"/>
              <a:t>Engineering</a:t>
            </a:r>
            <a:r>
              <a:rPr lang="en"/>
              <a:t> Requirements</a:t>
            </a:r>
          </a:p>
        </p:txBody>
      </p:sp>
      <p:sp>
        <p:nvSpPr>
          <p:cNvPr id="196" name="Shape 196"/>
          <p:cNvSpPr/>
          <p:nvPr/>
        </p:nvSpPr>
        <p:spPr>
          <a:xfrm>
            <a:off x="863900" y="1311925"/>
            <a:ext cx="1467600" cy="3517200"/>
          </a:xfrm>
          <a:prstGeom prst="rect">
            <a:avLst/>
          </a:prstGeom>
          <a:solidFill>
            <a:srgbClr val="171616"/>
          </a:solidFill>
          <a:ln>
            <a:noFill/>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197" name="Shape 197"/>
          <p:cNvSpPr/>
          <p:nvPr/>
        </p:nvSpPr>
        <p:spPr>
          <a:xfrm>
            <a:off x="863900" y="1311925"/>
            <a:ext cx="1467600" cy="618300"/>
          </a:xfrm>
          <a:prstGeom prst="rect">
            <a:avLst/>
          </a:prstGeom>
          <a:solidFill>
            <a:srgbClr val="C6201D">
              <a:alpha val="72940"/>
            </a:srgbClr>
          </a:solidFill>
          <a:ln>
            <a:noFill/>
          </a:ln>
        </p:spPr>
        <p:txBody>
          <a:bodyPr anchorCtr="0" anchor="ctr" bIns="45700" lIns="91425" rIns="91425" tIns="45700">
            <a:noAutofit/>
          </a:bodyPr>
          <a:lstStyle/>
          <a:p>
            <a:pPr indent="0" lvl="0" marL="0" marR="0" rtl="0" algn="ctr">
              <a:spcBef>
                <a:spcPts val="0"/>
              </a:spcBef>
              <a:buNone/>
            </a:pPr>
            <a:r>
              <a:rPr lang="en">
                <a:solidFill>
                  <a:srgbClr val="FFFFFF"/>
                </a:solidFill>
                <a:latin typeface="Lato"/>
                <a:ea typeface="Lato"/>
                <a:cs typeface="Lato"/>
                <a:sym typeface="Lato"/>
              </a:rPr>
              <a:t>Power</a:t>
            </a:r>
          </a:p>
        </p:txBody>
      </p:sp>
      <p:sp>
        <p:nvSpPr>
          <p:cNvPr id="198" name="Shape 198"/>
          <p:cNvSpPr txBox="1"/>
          <p:nvPr/>
        </p:nvSpPr>
        <p:spPr>
          <a:xfrm>
            <a:off x="854975" y="1938200"/>
            <a:ext cx="1467600" cy="660000"/>
          </a:xfrm>
          <a:prstGeom prst="rect">
            <a:avLst/>
          </a:prstGeom>
          <a:noFill/>
          <a:ln>
            <a:noFill/>
          </a:ln>
        </p:spPr>
        <p:txBody>
          <a:bodyPr anchorCtr="0" anchor="ctr" bIns="45700" lIns="91425" rIns="91425" tIns="45700">
            <a:noAutofit/>
          </a:bodyPr>
          <a:lstStyle/>
          <a:p>
            <a:pPr indent="0" lvl="0" marL="0" marR="0" rtl="0" algn="ctr">
              <a:spcBef>
                <a:spcPts val="0"/>
              </a:spcBef>
              <a:buNone/>
            </a:pPr>
            <a:r>
              <a:t/>
            </a:r>
            <a:endParaRPr/>
          </a:p>
        </p:txBody>
      </p:sp>
      <p:sp>
        <p:nvSpPr>
          <p:cNvPr id="199" name="Shape 199"/>
          <p:cNvSpPr/>
          <p:nvPr/>
        </p:nvSpPr>
        <p:spPr>
          <a:xfrm>
            <a:off x="2821050" y="1311925"/>
            <a:ext cx="1467600" cy="3517200"/>
          </a:xfrm>
          <a:prstGeom prst="rect">
            <a:avLst/>
          </a:prstGeom>
          <a:solidFill>
            <a:srgbClr val="171616"/>
          </a:solidFill>
          <a:ln>
            <a:noFill/>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200" name="Shape 200"/>
          <p:cNvSpPr/>
          <p:nvPr/>
        </p:nvSpPr>
        <p:spPr>
          <a:xfrm>
            <a:off x="4807887" y="1308600"/>
            <a:ext cx="1467600" cy="3517200"/>
          </a:xfrm>
          <a:prstGeom prst="rect">
            <a:avLst/>
          </a:prstGeom>
          <a:solidFill>
            <a:srgbClr val="171616"/>
          </a:solidFill>
          <a:ln>
            <a:noFill/>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201" name="Shape 201"/>
          <p:cNvSpPr/>
          <p:nvPr/>
        </p:nvSpPr>
        <p:spPr>
          <a:xfrm>
            <a:off x="6915112" y="1308600"/>
            <a:ext cx="1467600" cy="3517200"/>
          </a:xfrm>
          <a:prstGeom prst="rect">
            <a:avLst/>
          </a:prstGeom>
          <a:solidFill>
            <a:srgbClr val="171616"/>
          </a:solidFill>
          <a:ln>
            <a:noFill/>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202" name="Shape 202"/>
          <p:cNvSpPr/>
          <p:nvPr/>
        </p:nvSpPr>
        <p:spPr>
          <a:xfrm>
            <a:off x="2821050" y="1311925"/>
            <a:ext cx="1467600" cy="618300"/>
          </a:xfrm>
          <a:prstGeom prst="rect">
            <a:avLst/>
          </a:prstGeom>
          <a:solidFill>
            <a:srgbClr val="C6201D">
              <a:alpha val="72940"/>
            </a:srgbClr>
          </a:solidFill>
          <a:ln>
            <a:noFill/>
          </a:ln>
        </p:spPr>
        <p:txBody>
          <a:bodyPr anchorCtr="0" anchor="ctr" bIns="45700" lIns="91425" rIns="91425" tIns="45700">
            <a:noAutofit/>
          </a:bodyPr>
          <a:lstStyle/>
          <a:p>
            <a:pPr indent="0" lvl="0" marL="0" marR="0" rtl="0" algn="ctr">
              <a:spcBef>
                <a:spcPts val="0"/>
              </a:spcBef>
              <a:buNone/>
            </a:pPr>
            <a:r>
              <a:rPr lang="en">
                <a:solidFill>
                  <a:srgbClr val="FFFFFF"/>
                </a:solidFill>
                <a:latin typeface="Lato"/>
                <a:ea typeface="Lato"/>
                <a:cs typeface="Lato"/>
                <a:sym typeface="Lato"/>
              </a:rPr>
              <a:t>Movement Speed</a:t>
            </a:r>
          </a:p>
        </p:txBody>
      </p:sp>
      <p:sp>
        <p:nvSpPr>
          <p:cNvPr id="203" name="Shape 203"/>
          <p:cNvSpPr/>
          <p:nvPr/>
        </p:nvSpPr>
        <p:spPr>
          <a:xfrm>
            <a:off x="4807887" y="1308600"/>
            <a:ext cx="1467600" cy="618300"/>
          </a:xfrm>
          <a:prstGeom prst="rect">
            <a:avLst/>
          </a:prstGeom>
          <a:solidFill>
            <a:srgbClr val="C6201D">
              <a:alpha val="72940"/>
            </a:srgbClr>
          </a:solidFill>
          <a:ln>
            <a:noFill/>
          </a:ln>
        </p:spPr>
        <p:txBody>
          <a:bodyPr anchorCtr="0" anchor="ctr" bIns="45700" lIns="91425" rIns="91425" tIns="45700">
            <a:noAutofit/>
          </a:bodyPr>
          <a:lstStyle/>
          <a:p>
            <a:pPr indent="0" lvl="0" marL="0" marR="0" rtl="0" algn="ctr">
              <a:spcBef>
                <a:spcPts val="0"/>
              </a:spcBef>
              <a:buNone/>
            </a:pPr>
            <a:r>
              <a:rPr lang="en">
                <a:solidFill>
                  <a:srgbClr val="FFFFFF"/>
                </a:solidFill>
                <a:latin typeface="Lato"/>
                <a:ea typeface="Lato"/>
                <a:cs typeface="Lato"/>
                <a:sym typeface="Lato"/>
              </a:rPr>
              <a:t>Targeting</a:t>
            </a:r>
          </a:p>
        </p:txBody>
      </p:sp>
      <p:sp>
        <p:nvSpPr>
          <p:cNvPr id="204" name="Shape 204"/>
          <p:cNvSpPr/>
          <p:nvPr/>
        </p:nvSpPr>
        <p:spPr>
          <a:xfrm>
            <a:off x="6915125" y="1308600"/>
            <a:ext cx="1467600" cy="618300"/>
          </a:xfrm>
          <a:prstGeom prst="rect">
            <a:avLst/>
          </a:prstGeom>
          <a:solidFill>
            <a:srgbClr val="C6201D">
              <a:alpha val="72940"/>
            </a:srgbClr>
          </a:solidFill>
          <a:ln>
            <a:noFill/>
          </a:ln>
        </p:spPr>
        <p:txBody>
          <a:bodyPr anchorCtr="0" anchor="ctr" bIns="45700" lIns="91425" rIns="91425" tIns="45700">
            <a:noAutofit/>
          </a:bodyPr>
          <a:lstStyle/>
          <a:p>
            <a:pPr indent="0" lvl="0" marL="0" marR="0" rtl="0" algn="ctr">
              <a:spcBef>
                <a:spcPts val="0"/>
              </a:spcBef>
              <a:buNone/>
            </a:pPr>
            <a:r>
              <a:rPr lang="en">
                <a:solidFill>
                  <a:srgbClr val="FFFFFF"/>
                </a:solidFill>
                <a:latin typeface="Lato"/>
                <a:ea typeface="Lato"/>
                <a:cs typeface="Lato"/>
                <a:sym typeface="Lato"/>
              </a:rPr>
              <a:t>Processing time</a:t>
            </a:r>
          </a:p>
        </p:txBody>
      </p:sp>
      <p:sp>
        <p:nvSpPr>
          <p:cNvPr id="205" name="Shape 205"/>
          <p:cNvSpPr txBox="1"/>
          <p:nvPr/>
        </p:nvSpPr>
        <p:spPr>
          <a:xfrm>
            <a:off x="903500" y="3385675"/>
            <a:ext cx="1391700" cy="1422600"/>
          </a:xfrm>
          <a:prstGeom prst="rect">
            <a:avLst/>
          </a:prstGeom>
          <a:noFill/>
          <a:ln>
            <a:noFill/>
          </a:ln>
        </p:spPr>
        <p:txBody>
          <a:bodyPr anchorCtr="0" anchor="t" bIns="45700" lIns="91425" rIns="91425" tIns="45700">
            <a:noAutofit/>
          </a:bodyPr>
          <a:lstStyle/>
          <a:p>
            <a:pPr lvl="0" marR="0" rtl="0" algn="ctr">
              <a:spcBef>
                <a:spcPts val="0"/>
              </a:spcBef>
              <a:buNone/>
            </a:pPr>
            <a:r>
              <a:rPr lang="en">
                <a:solidFill>
                  <a:srgbClr val="FFFFFF"/>
                </a:solidFill>
                <a:latin typeface="Calibri"/>
                <a:ea typeface="Calibri"/>
                <a:cs typeface="Calibri"/>
                <a:sym typeface="Calibri"/>
              </a:rPr>
              <a:t>Be able to last two 10 minute rounds </a:t>
            </a:r>
          </a:p>
        </p:txBody>
      </p:sp>
      <p:sp>
        <p:nvSpPr>
          <p:cNvPr id="206" name="Shape 206"/>
          <p:cNvSpPr txBox="1"/>
          <p:nvPr/>
        </p:nvSpPr>
        <p:spPr>
          <a:xfrm>
            <a:off x="4844250" y="3387650"/>
            <a:ext cx="1391700" cy="1444800"/>
          </a:xfrm>
          <a:prstGeom prst="rect">
            <a:avLst/>
          </a:prstGeom>
          <a:noFill/>
          <a:ln>
            <a:noFill/>
          </a:ln>
        </p:spPr>
        <p:txBody>
          <a:bodyPr anchorCtr="0" anchor="t" bIns="45700" lIns="91425" rIns="91425" tIns="45700">
            <a:noAutofit/>
          </a:bodyPr>
          <a:lstStyle/>
          <a:p>
            <a:pPr lvl="0" rtl="0" algn="ctr">
              <a:spcBef>
                <a:spcPts val="0"/>
              </a:spcBef>
              <a:buNone/>
            </a:pPr>
            <a:r>
              <a:rPr lang="en">
                <a:solidFill>
                  <a:srgbClr val="FFFFFF"/>
                </a:solidFill>
                <a:latin typeface="Calibri"/>
                <a:ea typeface="Calibri"/>
                <a:cs typeface="Calibri"/>
                <a:sym typeface="Calibri"/>
              </a:rPr>
              <a:t>Detect and hit 2ft. x 2ft. targets from max range of 40 ft.</a:t>
            </a:r>
          </a:p>
        </p:txBody>
      </p:sp>
      <p:sp>
        <p:nvSpPr>
          <p:cNvPr id="207" name="Shape 207"/>
          <p:cNvSpPr txBox="1"/>
          <p:nvPr/>
        </p:nvSpPr>
        <p:spPr>
          <a:xfrm>
            <a:off x="2821050" y="3390975"/>
            <a:ext cx="1497300" cy="1414800"/>
          </a:xfrm>
          <a:prstGeom prst="rect">
            <a:avLst/>
          </a:prstGeom>
          <a:noFill/>
          <a:ln>
            <a:noFill/>
          </a:ln>
        </p:spPr>
        <p:txBody>
          <a:bodyPr anchorCtr="0" anchor="t" bIns="45700" lIns="91425" rIns="91425" tIns="45700">
            <a:noAutofit/>
          </a:bodyPr>
          <a:lstStyle/>
          <a:p>
            <a:pPr lvl="0" rtl="0" algn="ctr">
              <a:spcBef>
                <a:spcPts val="0"/>
              </a:spcBef>
              <a:buNone/>
            </a:pPr>
            <a:r>
              <a:rPr lang="en">
                <a:solidFill>
                  <a:srgbClr val="FFFFFF"/>
                </a:solidFill>
                <a:latin typeface="Calibri"/>
                <a:ea typeface="Calibri"/>
                <a:cs typeface="Calibri"/>
                <a:sym typeface="Calibri"/>
              </a:rPr>
              <a:t>Be able to obtain a minimum speed of 1.0 ft/s </a:t>
            </a:r>
          </a:p>
        </p:txBody>
      </p:sp>
      <p:sp>
        <p:nvSpPr>
          <p:cNvPr id="208" name="Shape 208"/>
          <p:cNvSpPr txBox="1"/>
          <p:nvPr/>
        </p:nvSpPr>
        <p:spPr>
          <a:xfrm>
            <a:off x="6914975" y="3387675"/>
            <a:ext cx="1467600" cy="1422600"/>
          </a:xfrm>
          <a:prstGeom prst="rect">
            <a:avLst/>
          </a:prstGeom>
          <a:noFill/>
          <a:ln>
            <a:noFill/>
          </a:ln>
        </p:spPr>
        <p:txBody>
          <a:bodyPr anchorCtr="0" anchor="t" bIns="45700" lIns="91425" rIns="91425" tIns="45700">
            <a:noAutofit/>
          </a:bodyPr>
          <a:lstStyle/>
          <a:p>
            <a:pPr lvl="0" rtl="0" algn="ctr">
              <a:spcBef>
                <a:spcPts val="0"/>
              </a:spcBef>
              <a:buNone/>
            </a:pPr>
            <a:r>
              <a:rPr lang="en">
                <a:solidFill>
                  <a:srgbClr val="FFFFFF"/>
                </a:solidFill>
                <a:latin typeface="Calibri"/>
                <a:ea typeface="Calibri"/>
                <a:cs typeface="Calibri"/>
                <a:sym typeface="Calibri"/>
              </a:rPr>
              <a:t>Be able to detect and fire upon target within a 3 second time frame</a:t>
            </a:r>
          </a:p>
        </p:txBody>
      </p:sp>
      <p:pic>
        <p:nvPicPr>
          <p:cNvPr id="209" name="Shape 209"/>
          <p:cNvPicPr preferRelativeResize="0"/>
          <p:nvPr/>
        </p:nvPicPr>
        <p:blipFill>
          <a:blip r:embed="rId3">
            <a:alphaModFix/>
          </a:blip>
          <a:stretch>
            <a:fillRect/>
          </a:stretch>
        </p:blipFill>
        <p:spPr>
          <a:xfrm>
            <a:off x="910100" y="2003950"/>
            <a:ext cx="1355350" cy="1308001"/>
          </a:xfrm>
          <a:prstGeom prst="rect">
            <a:avLst/>
          </a:prstGeom>
          <a:noFill/>
          <a:ln cap="flat" cmpd="sng" w="28575">
            <a:solidFill>
              <a:srgbClr val="000000"/>
            </a:solidFill>
            <a:prstDash val="solid"/>
            <a:round/>
            <a:headEnd len="med" w="med" type="none"/>
            <a:tailEnd len="med" w="med" type="none"/>
          </a:ln>
        </p:spPr>
      </p:pic>
      <p:pic>
        <p:nvPicPr>
          <p:cNvPr id="210" name="Shape 210"/>
          <p:cNvPicPr preferRelativeResize="0"/>
          <p:nvPr/>
        </p:nvPicPr>
        <p:blipFill>
          <a:blip r:embed="rId4">
            <a:alphaModFix/>
          </a:blip>
          <a:stretch>
            <a:fillRect/>
          </a:stretch>
        </p:blipFill>
        <p:spPr>
          <a:xfrm>
            <a:off x="2896950" y="1954325"/>
            <a:ext cx="1310300" cy="1391700"/>
          </a:xfrm>
          <a:prstGeom prst="rect">
            <a:avLst/>
          </a:prstGeom>
          <a:noFill/>
          <a:ln>
            <a:noFill/>
          </a:ln>
        </p:spPr>
      </p:pic>
      <p:pic>
        <p:nvPicPr>
          <p:cNvPr id="211" name="Shape 211"/>
          <p:cNvPicPr preferRelativeResize="0"/>
          <p:nvPr/>
        </p:nvPicPr>
        <p:blipFill>
          <a:blip r:embed="rId5">
            <a:alphaModFix/>
          </a:blip>
          <a:stretch>
            <a:fillRect/>
          </a:stretch>
        </p:blipFill>
        <p:spPr>
          <a:xfrm>
            <a:off x="4844249" y="1961425"/>
            <a:ext cx="1391700" cy="1391700"/>
          </a:xfrm>
          <a:prstGeom prst="rect">
            <a:avLst/>
          </a:prstGeom>
          <a:noFill/>
          <a:ln>
            <a:noFill/>
          </a:ln>
        </p:spPr>
      </p:pic>
      <p:pic>
        <p:nvPicPr>
          <p:cNvPr id="212" name="Shape 212"/>
          <p:cNvPicPr preferRelativeResize="0"/>
          <p:nvPr/>
        </p:nvPicPr>
        <p:blipFill>
          <a:blip r:embed="rId6">
            <a:alphaModFix/>
          </a:blip>
          <a:stretch>
            <a:fillRect/>
          </a:stretch>
        </p:blipFill>
        <p:spPr>
          <a:xfrm>
            <a:off x="6958050" y="1954325"/>
            <a:ext cx="1391700" cy="1391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666666"/>
        </a:solidFill>
      </p:bgPr>
    </p:bg>
    <p:spTree>
      <p:nvGrpSpPr>
        <p:cNvPr id="217" name="Shape 217"/>
        <p:cNvGrpSpPr/>
        <p:nvPr/>
      </p:nvGrpSpPr>
      <p:grpSpPr>
        <a:xfrm>
          <a:off x="0" y="0"/>
          <a:ext cx="0" cy="0"/>
          <a:chOff x="0" y="0"/>
          <a:chExt cx="0" cy="0"/>
        </a:xfrm>
      </p:grpSpPr>
      <p:sp>
        <p:nvSpPr>
          <p:cNvPr id="218" name="Shape 218"/>
          <p:cNvSpPr txBox="1"/>
          <p:nvPr>
            <p:ph type="title"/>
          </p:nvPr>
        </p:nvSpPr>
        <p:spPr>
          <a:xfrm>
            <a:off x="0" y="0"/>
            <a:ext cx="9144000" cy="1002000"/>
          </a:xfrm>
          <a:prstGeom prst="rect">
            <a:avLst/>
          </a:prstGeom>
          <a:solidFill>
            <a:srgbClr val="434343"/>
          </a:solidFill>
          <a:ln>
            <a:noFill/>
          </a:ln>
        </p:spPr>
        <p:txBody>
          <a:bodyPr anchorCtr="0" anchor="ctr" bIns="34275" lIns="68575" rIns="68575" tIns="34275">
            <a:noAutofit/>
          </a:bodyPr>
          <a:lstStyle/>
          <a:p>
            <a:pPr indent="0" lvl="0" marL="0" marR="0" rtl="0" algn="l">
              <a:lnSpc>
                <a:spcPct val="90000"/>
              </a:lnSpc>
              <a:spcBef>
                <a:spcPts val="0"/>
              </a:spcBef>
              <a:buClr>
                <a:schemeClr val="lt1"/>
              </a:buClr>
              <a:buSzPct val="25000"/>
              <a:buFont typeface="Arial"/>
              <a:buNone/>
            </a:pPr>
            <a:r>
              <a:t/>
            </a:r>
            <a:endParaRPr/>
          </a:p>
        </p:txBody>
      </p:sp>
      <p:pic>
        <p:nvPicPr>
          <p:cNvPr id="219" name="Shape 219"/>
          <p:cNvPicPr preferRelativeResize="0"/>
          <p:nvPr/>
        </p:nvPicPr>
        <p:blipFill rotWithShape="1">
          <a:blip r:embed="rId3">
            <a:alphaModFix/>
          </a:blip>
          <a:srcRect b="0" l="0" r="0" t="0"/>
          <a:stretch/>
        </p:blipFill>
        <p:spPr>
          <a:xfrm>
            <a:off x="124169" y="293865"/>
            <a:ext cx="8481000" cy="4758900"/>
          </a:xfrm>
          <a:prstGeom prst="rect">
            <a:avLst/>
          </a:prstGeom>
          <a:noFill/>
          <a:ln>
            <a:noFill/>
          </a:ln>
        </p:spPr>
      </p:pic>
      <p:pic>
        <p:nvPicPr>
          <p:cNvPr id="220" name="Shape 220"/>
          <p:cNvPicPr preferRelativeResize="0"/>
          <p:nvPr/>
        </p:nvPicPr>
        <p:blipFill rotWithShape="1">
          <a:blip r:embed="rId4">
            <a:alphaModFix/>
          </a:blip>
          <a:srcRect b="0" l="0" r="0" t="0"/>
          <a:stretch/>
        </p:blipFill>
        <p:spPr>
          <a:xfrm>
            <a:off x="1119184" y="399543"/>
            <a:ext cx="7209300" cy="3979200"/>
          </a:xfrm>
          <a:prstGeom prst="rect">
            <a:avLst/>
          </a:prstGeom>
          <a:noFill/>
          <a:ln>
            <a:noFill/>
          </a:ln>
        </p:spPr>
      </p:pic>
      <p:pic>
        <p:nvPicPr>
          <p:cNvPr id="221" name="Shape 221"/>
          <p:cNvPicPr preferRelativeResize="0"/>
          <p:nvPr/>
        </p:nvPicPr>
        <p:blipFill rotWithShape="1">
          <a:blip r:embed="rId5">
            <a:alphaModFix/>
          </a:blip>
          <a:srcRect b="0" l="0" r="0" t="0"/>
          <a:stretch/>
        </p:blipFill>
        <p:spPr>
          <a:xfrm>
            <a:off x="545645" y="2459572"/>
            <a:ext cx="1542899" cy="2593200"/>
          </a:xfrm>
          <a:prstGeom prst="rect">
            <a:avLst/>
          </a:prstGeom>
          <a:noFill/>
          <a:ln>
            <a:noFill/>
          </a:ln>
        </p:spPr>
      </p:pic>
      <p:pic>
        <p:nvPicPr>
          <p:cNvPr id="222" name="Shape 222"/>
          <p:cNvPicPr preferRelativeResize="0"/>
          <p:nvPr/>
        </p:nvPicPr>
        <p:blipFill rotWithShape="1">
          <a:blip r:embed="rId6">
            <a:alphaModFix/>
          </a:blip>
          <a:srcRect b="0" l="23821" r="0" t="40500"/>
          <a:stretch/>
        </p:blipFill>
        <p:spPr>
          <a:xfrm>
            <a:off x="2155371" y="2221320"/>
            <a:ext cx="6460500" cy="2831399"/>
          </a:xfrm>
          <a:prstGeom prst="rect">
            <a:avLst/>
          </a:prstGeom>
          <a:noFill/>
          <a:ln>
            <a:noFill/>
          </a:ln>
        </p:spPr>
      </p:pic>
      <p:pic>
        <p:nvPicPr>
          <p:cNvPr id="223" name="Shape 223"/>
          <p:cNvPicPr preferRelativeResize="0"/>
          <p:nvPr/>
        </p:nvPicPr>
        <p:blipFill rotWithShape="1">
          <a:blip r:embed="rId7">
            <a:alphaModFix/>
          </a:blip>
          <a:srcRect b="-2076" l="26185" r="61551" t="36152"/>
          <a:stretch/>
        </p:blipFill>
        <p:spPr>
          <a:xfrm>
            <a:off x="2313486" y="2105025"/>
            <a:ext cx="1040100" cy="3137400"/>
          </a:xfrm>
          <a:prstGeom prst="rect">
            <a:avLst/>
          </a:prstGeom>
          <a:noFill/>
          <a:ln>
            <a:noFill/>
          </a:ln>
        </p:spPr>
      </p:pic>
      <p:pic>
        <p:nvPicPr>
          <p:cNvPr id="224" name="Shape 224"/>
          <p:cNvPicPr preferRelativeResize="0"/>
          <p:nvPr/>
        </p:nvPicPr>
        <p:blipFill rotWithShape="1">
          <a:blip r:embed="rId8">
            <a:alphaModFix/>
          </a:blip>
          <a:srcRect b="34753" l="19946" r="14719" t="14636"/>
          <a:stretch/>
        </p:blipFill>
        <p:spPr>
          <a:xfrm>
            <a:off x="1801496" y="1042142"/>
            <a:ext cx="5541000" cy="2408400"/>
          </a:xfrm>
          <a:prstGeom prst="rect">
            <a:avLst/>
          </a:prstGeom>
          <a:noFill/>
          <a:ln>
            <a:noFill/>
          </a:ln>
        </p:spPr>
      </p:pic>
      <p:pic>
        <p:nvPicPr>
          <p:cNvPr id="225" name="Shape 225"/>
          <p:cNvPicPr preferRelativeResize="0"/>
          <p:nvPr/>
        </p:nvPicPr>
        <p:blipFill rotWithShape="1">
          <a:blip r:embed="rId9">
            <a:alphaModFix/>
          </a:blip>
          <a:srcRect b="47919" l="46978" r="19391" t="14794"/>
          <a:stretch/>
        </p:blipFill>
        <p:spPr>
          <a:xfrm>
            <a:off x="4111878" y="1001996"/>
            <a:ext cx="2852100" cy="1774500"/>
          </a:xfrm>
          <a:prstGeom prst="rect">
            <a:avLst/>
          </a:prstGeom>
          <a:noFill/>
          <a:ln>
            <a:noFill/>
          </a:ln>
        </p:spPr>
      </p:pic>
      <p:sp>
        <p:nvSpPr>
          <p:cNvPr id="226" name="Shape 226"/>
          <p:cNvSpPr/>
          <p:nvPr/>
        </p:nvSpPr>
        <p:spPr>
          <a:xfrm>
            <a:off x="6179729" y="3490705"/>
            <a:ext cx="885300" cy="53100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3000">
                <a:solidFill>
                  <a:srgbClr val="FFFFFF"/>
                </a:solidFill>
                <a:latin typeface="Calibri"/>
                <a:ea typeface="Calibri"/>
                <a:cs typeface="Calibri"/>
                <a:sym typeface="Calibri"/>
              </a:rPr>
              <a:t>40ft.</a:t>
            </a:r>
          </a:p>
        </p:txBody>
      </p:sp>
      <p:sp>
        <p:nvSpPr>
          <p:cNvPr id="227" name="Shape 227"/>
          <p:cNvSpPr/>
          <p:nvPr/>
        </p:nvSpPr>
        <p:spPr>
          <a:xfrm>
            <a:off x="312329" y="3575745"/>
            <a:ext cx="885300" cy="53100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3000">
                <a:solidFill>
                  <a:srgbClr val="FFFFFF"/>
                </a:solidFill>
                <a:latin typeface="Calibri"/>
                <a:ea typeface="Calibri"/>
                <a:cs typeface="Calibri"/>
                <a:sym typeface="Calibri"/>
              </a:rPr>
              <a:t>20ft.</a:t>
            </a:r>
          </a:p>
        </p:txBody>
      </p:sp>
      <p:grpSp>
        <p:nvGrpSpPr>
          <p:cNvPr id="228" name="Shape 228"/>
          <p:cNvGrpSpPr/>
          <p:nvPr/>
        </p:nvGrpSpPr>
        <p:grpSpPr>
          <a:xfrm>
            <a:off x="628650" y="261209"/>
            <a:ext cx="5751900" cy="1829597"/>
            <a:chOff x="838200" y="463545"/>
            <a:chExt cx="7669200" cy="2439463"/>
          </a:xfrm>
        </p:grpSpPr>
        <p:pic>
          <p:nvPicPr>
            <p:cNvPr id="229" name="Shape 229"/>
            <p:cNvPicPr preferRelativeResize="0"/>
            <p:nvPr/>
          </p:nvPicPr>
          <p:blipFill rotWithShape="1">
            <a:blip r:embed="rId10">
              <a:alphaModFix/>
            </a:blip>
            <a:srcRect b="0" l="0" r="0" t="0"/>
            <a:stretch/>
          </p:blipFill>
          <p:spPr>
            <a:xfrm>
              <a:off x="838200" y="855209"/>
              <a:ext cx="7669200" cy="2047800"/>
            </a:xfrm>
            <a:prstGeom prst="rect">
              <a:avLst/>
            </a:prstGeom>
            <a:noFill/>
            <a:ln>
              <a:noFill/>
            </a:ln>
          </p:spPr>
        </p:pic>
        <p:pic>
          <p:nvPicPr>
            <p:cNvPr id="230" name="Shape 230"/>
            <p:cNvPicPr preferRelativeResize="0"/>
            <p:nvPr/>
          </p:nvPicPr>
          <p:blipFill rotWithShape="1">
            <a:blip r:embed="rId11">
              <a:alphaModFix/>
            </a:blip>
            <a:srcRect b="0" l="0" r="0" t="0"/>
            <a:stretch/>
          </p:blipFill>
          <p:spPr>
            <a:xfrm>
              <a:off x="4221389" y="463545"/>
              <a:ext cx="2152500" cy="1819200"/>
            </a:xfrm>
            <a:prstGeom prst="rect">
              <a:avLst/>
            </a:prstGeom>
            <a:noFill/>
            <a:ln>
              <a:noFill/>
            </a:ln>
          </p:spPr>
        </p:pic>
        <p:sp>
          <p:nvSpPr>
            <p:cNvPr id="231" name="Shape 231"/>
            <p:cNvSpPr/>
            <p:nvPr/>
          </p:nvSpPr>
          <p:spPr>
            <a:xfrm>
              <a:off x="2163814" y="1828548"/>
              <a:ext cx="782700" cy="46170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1800">
                  <a:solidFill>
                    <a:schemeClr val="lt1"/>
                  </a:solidFill>
                  <a:latin typeface="Calibri"/>
                  <a:ea typeface="Calibri"/>
                  <a:cs typeface="Calibri"/>
                  <a:sym typeface="Calibri"/>
                </a:rPr>
                <a:t>15ft.</a:t>
              </a:r>
            </a:p>
          </p:txBody>
        </p:sp>
        <p:sp>
          <p:nvSpPr>
            <p:cNvPr id="232" name="Shape 232"/>
            <p:cNvSpPr/>
            <p:nvPr/>
          </p:nvSpPr>
          <p:spPr>
            <a:xfrm>
              <a:off x="6789538" y="832350"/>
              <a:ext cx="782700" cy="46170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1800">
                  <a:solidFill>
                    <a:srgbClr val="FFFFFF"/>
                  </a:solidFill>
                  <a:latin typeface="Calibri"/>
                  <a:ea typeface="Calibri"/>
                  <a:cs typeface="Calibri"/>
                  <a:sym typeface="Calibri"/>
                </a:rPr>
                <a:t>15ft.</a:t>
              </a:r>
            </a:p>
          </p:txBody>
        </p:sp>
        <p:sp>
          <p:nvSpPr>
            <p:cNvPr id="233" name="Shape 233"/>
            <p:cNvSpPr/>
            <p:nvPr/>
          </p:nvSpPr>
          <p:spPr>
            <a:xfrm>
              <a:off x="4833848" y="1292366"/>
              <a:ext cx="782700" cy="46170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1" lang="en" sz="1800">
                  <a:solidFill>
                    <a:srgbClr val="C00000"/>
                  </a:solidFill>
                  <a:latin typeface="Calibri"/>
                  <a:ea typeface="Calibri"/>
                  <a:cs typeface="Calibri"/>
                  <a:sym typeface="Calibri"/>
                </a:rPr>
                <a:t>10ft.</a:t>
              </a:r>
            </a:p>
          </p:txBody>
        </p:sp>
      </p:grpSp>
      <p:sp>
        <p:nvSpPr>
          <p:cNvPr id="234" name="Shape 234"/>
          <p:cNvSpPr/>
          <p:nvPr/>
        </p:nvSpPr>
        <p:spPr>
          <a:xfrm>
            <a:off x="6836568" y="4220434"/>
            <a:ext cx="2028900" cy="718800"/>
          </a:xfrm>
          <a:prstGeom prst="roundRect">
            <a:avLst>
              <a:gd fmla="val 16667" name="adj"/>
            </a:avLst>
          </a:prstGeom>
          <a:solidFill>
            <a:srgbClr val="1F3864">
              <a:alpha val="33730"/>
            </a:srgbClr>
          </a:solidFill>
          <a:ln>
            <a:noFill/>
          </a:ln>
        </p:spPr>
        <p:txBody>
          <a:bodyPr anchorCtr="0" anchor="ctr" bIns="34275" lIns="68575" rIns="68575" tIns="34275">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grpSp>
        <p:nvGrpSpPr>
          <p:cNvPr id="235" name="Shape 235"/>
          <p:cNvGrpSpPr/>
          <p:nvPr/>
        </p:nvGrpSpPr>
        <p:grpSpPr>
          <a:xfrm>
            <a:off x="6895813" y="4220434"/>
            <a:ext cx="1908567" cy="718650"/>
            <a:chOff x="9194417" y="5627246"/>
            <a:chExt cx="2544757" cy="958200"/>
          </a:xfrm>
        </p:grpSpPr>
        <p:pic>
          <p:nvPicPr>
            <p:cNvPr id="236" name="Shape 236"/>
            <p:cNvPicPr preferRelativeResize="0"/>
            <p:nvPr/>
          </p:nvPicPr>
          <p:blipFill rotWithShape="1">
            <a:blip r:embed="rId12">
              <a:alphaModFix/>
            </a:blip>
            <a:srcRect b="0" l="0" r="0" t="0"/>
            <a:stretch/>
          </p:blipFill>
          <p:spPr>
            <a:xfrm>
              <a:off x="9194417" y="5627246"/>
              <a:ext cx="958200" cy="958200"/>
            </a:xfrm>
            <a:prstGeom prst="rect">
              <a:avLst/>
            </a:prstGeom>
            <a:noFill/>
            <a:ln>
              <a:noFill/>
            </a:ln>
          </p:spPr>
        </p:pic>
        <p:sp>
          <p:nvSpPr>
            <p:cNvPr id="237" name="Shape 237"/>
            <p:cNvSpPr/>
            <p:nvPr/>
          </p:nvSpPr>
          <p:spPr>
            <a:xfrm>
              <a:off x="10152475" y="5838150"/>
              <a:ext cx="1586700" cy="52320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lang="en" sz="2100">
                  <a:solidFill>
                    <a:schemeClr val="lt1"/>
                  </a:solidFill>
                  <a:latin typeface="Calibri"/>
                  <a:ea typeface="Calibri"/>
                  <a:cs typeface="Calibri"/>
                  <a:sym typeface="Calibri"/>
                </a:rPr>
                <a:t>Obstacles</a:t>
              </a:r>
            </a:p>
          </p:txBody>
        </p:sp>
      </p:grpSp>
      <p:grpSp>
        <p:nvGrpSpPr>
          <p:cNvPr id="238" name="Shape 238"/>
          <p:cNvGrpSpPr/>
          <p:nvPr/>
        </p:nvGrpSpPr>
        <p:grpSpPr>
          <a:xfrm>
            <a:off x="6895813" y="4220434"/>
            <a:ext cx="1593263" cy="718650"/>
            <a:chOff x="9193446" y="5624864"/>
            <a:chExt cx="2124351" cy="958200"/>
          </a:xfrm>
        </p:grpSpPr>
        <p:pic>
          <p:nvPicPr>
            <p:cNvPr id="239" name="Shape 239"/>
            <p:cNvPicPr preferRelativeResize="0"/>
            <p:nvPr/>
          </p:nvPicPr>
          <p:blipFill rotWithShape="1">
            <a:blip r:embed="rId13">
              <a:alphaModFix/>
            </a:blip>
            <a:srcRect b="0" l="0" r="0" t="0"/>
            <a:stretch/>
          </p:blipFill>
          <p:spPr>
            <a:xfrm>
              <a:off x="9193446" y="5624864"/>
              <a:ext cx="958200" cy="958200"/>
            </a:xfrm>
            <a:prstGeom prst="rect">
              <a:avLst/>
            </a:prstGeom>
            <a:noFill/>
            <a:ln>
              <a:noFill/>
            </a:ln>
          </p:spPr>
        </p:pic>
        <p:sp>
          <p:nvSpPr>
            <p:cNvPr id="240" name="Shape 240"/>
            <p:cNvSpPr/>
            <p:nvPr/>
          </p:nvSpPr>
          <p:spPr>
            <a:xfrm>
              <a:off x="10435497" y="5838150"/>
              <a:ext cx="882300" cy="52320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lang="en" sz="2100">
                  <a:solidFill>
                    <a:schemeClr val="lt1"/>
                  </a:solidFill>
                  <a:latin typeface="Calibri"/>
                  <a:ea typeface="Calibri"/>
                  <a:cs typeface="Calibri"/>
                  <a:sym typeface="Calibri"/>
                </a:rPr>
                <a:t>Start</a:t>
              </a:r>
            </a:p>
          </p:txBody>
        </p:sp>
      </p:grpSp>
      <p:grpSp>
        <p:nvGrpSpPr>
          <p:cNvPr id="241" name="Shape 241"/>
          <p:cNvGrpSpPr/>
          <p:nvPr/>
        </p:nvGrpSpPr>
        <p:grpSpPr>
          <a:xfrm>
            <a:off x="6963979" y="4327517"/>
            <a:ext cx="1573381" cy="539088"/>
            <a:chOff x="9486945" y="5743426"/>
            <a:chExt cx="1940529" cy="841799"/>
          </a:xfrm>
        </p:grpSpPr>
        <p:pic>
          <p:nvPicPr>
            <p:cNvPr id="242" name="Shape 242"/>
            <p:cNvPicPr preferRelativeResize="0"/>
            <p:nvPr/>
          </p:nvPicPr>
          <p:blipFill rotWithShape="1">
            <a:blip r:embed="rId14">
              <a:alphaModFix/>
            </a:blip>
            <a:srcRect b="50000" l="0" r="0" t="0"/>
            <a:stretch/>
          </p:blipFill>
          <p:spPr>
            <a:xfrm flipH="1">
              <a:off x="9486945" y="5743426"/>
              <a:ext cx="449100" cy="841799"/>
            </a:xfrm>
            <a:prstGeom prst="rect">
              <a:avLst/>
            </a:prstGeom>
            <a:noFill/>
            <a:ln>
              <a:noFill/>
            </a:ln>
          </p:spPr>
        </p:pic>
        <p:sp>
          <p:nvSpPr>
            <p:cNvPr id="243" name="Shape 243"/>
            <p:cNvSpPr/>
            <p:nvPr/>
          </p:nvSpPr>
          <p:spPr>
            <a:xfrm>
              <a:off x="10342975" y="5838150"/>
              <a:ext cx="1084500" cy="52320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lang="en" sz="2100">
                  <a:solidFill>
                    <a:schemeClr val="lt1"/>
                  </a:solidFill>
                  <a:latin typeface="Calibri"/>
                  <a:ea typeface="Calibri"/>
                  <a:cs typeface="Calibri"/>
                  <a:sym typeface="Calibri"/>
                </a:rPr>
                <a:t>Target</a:t>
              </a:r>
            </a:p>
          </p:txBody>
        </p:sp>
      </p:grpSp>
      <p:sp>
        <p:nvSpPr>
          <p:cNvPr id="244" name="Shape 244"/>
          <p:cNvSpPr/>
          <p:nvPr/>
        </p:nvSpPr>
        <p:spPr>
          <a:xfrm>
            <a:off x="77400" y="187950"/>
            <a:ext cx="4960800" cy="626100"/>
          </a:xfrm>
          <a:prstGeom prst="rect">
            <a:avLst/>
          </a:prstGeom>
          <a:solidFill>
            <a:srgbClr val="C6201D">
              <a:alpha val="72940"/>
            </a:srgbClr>
          </a:solidFill>
          <a:ln cap="flat" cmpd="sng" w="9525">
            <a:solidFill>
              <a:srgbClr val="C6201D"/>
            </a:solidFill>
            <a:prstDash val="solid"/>
            <a:round/>
            <a:headEnd len="med" w="med" type="none"/>
            <a:tailEnd len="med" w="med" type="none"/>
          </a:ln>
        </p:spPr>
        <p:txBody>
          <a:bodyPr anchorCtr="0" anchor="ctr" bIns="91425" lIns="91425" rIns="91425" tIns="91425">
            <a:noAutofit/>
          </a:bodyPr>
          <a:lstStyle/>
          <a:p>
            <a:pPr lvl="0">
              <a:spcBef>
                <a:spcPts val="0"/>
              </a:spcBef>
              <a:buNone/>
            </a:pPr>
            <a:r>
              <a:rPr b="1" lang="en" sz="3200">
                <a:solidFill>
                  <a:srgbClr val="FFFFFF"/>
                </a:solidFill>
                <a:latin typeface="Playfair Display"/>
                <a:ea typeface="Playfair Display"/>
                <a:cs typeface="Playfair Display"/>
                <a:sym typeface="Playfair Display"/>
              </a:rPr>
              <a:t>Competition</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250"/>
                                        <p:tgtEl>
                                          <p:spTgt spid="226"/>
                                        </p:tgtEl>
                                      </p:cBhvr>
                                    </p:animEffect>
                                  </p:childTnLst>
                                </p:cTn>
                              </p:par>
                              <p:par>
                                <p:cTn fill="hold" nodeType="with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250"/>
                                        <p:tgtEl>
                                          <p:spTgt spid="222"/>
                                        </p:tgtEl>
                                      </p:cBhvr>
                                    </p:animEffect>
                                  </p:childTnLst>
                                </p:cTn>
                              </p:par>
                              <p:par>
                                <p:cTn fill="hold" nodeType="with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250"/>
                                        <p:tgtEl>
                                          <p:spTgt spid="227"/>
                                        </p:tgtEl>
                                      </p:cBhvr>
                                    </p:animEffect>
                                  </p:childTnLst>
                                </p:cTn>
                              </p:par>
                              <p:par>
                                <p:cTn fill="hold" nodeType="with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250"/>
                                        <p:tgtEl>
                                          <p:spTgt spid="2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250"/>
                                        <p:tgtEl>
                                          <p:spTgt spid="2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100"/>
                                        <p:tgtEl>
                                          <p:spTgt spid="225"/>
                                        </p:tgtEl>
                                      </p:cBhvr>
                                    </p:animEffect>
                                  </p:childTnLst>
                                </p:cTn>
                              </p:par>
                              <p:par>
                                <p:cTn fill="hold" nodeType="with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100"/>
                                        <p:tgtEl>
                                          <p:spTgt spid="223"/>
                                        </p:tgtEl>
                                      </p:cBhvr>
                                    </p:animEffect>
                                  </p:childTnLst>
                                </p:cTn>
                              </p:par>
                              <p:par>
                                <p:cTn fill="hold" nodeType="with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250"/>
                                        <p:tgtEl>
                                          <p:spTgt spid="234"/>
                                        </p:tgtEl>
                                      </p:cBhvr>
                                    </p:animEffect>
                                  </p:childTnLst>
                                </p:cTn>
                              </p:par>
                              <p:par>
                                <p:cTn fill="hold" nodeType="with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250"/>
                                        <p:tgtEl>
                                          <p:spTgt spid="2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50"/>
                                        <p:tgtEl>
                                          <p:spTgt spid="235"/>
                                        </p:tgtEl>
                                      </p:cBhvr>
                                    </p:animEffect>
                                    <p:set>
                                      <p:cBhvr>
                                        <p:cTn dur="1" fill="hold">
                                          <p:stCondLst>
                                            <p:cond delay="250"/>
                                          </p:stCondLst>
                                        </p:cTn>
                                        <p:tgtEl>
                                          <p:spTgt spid="235"/>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100"/>
                                        <p:tgtEl>
                                          <p:spTgt spid="224"/>
                                        </p:tgtEl>
                                      </p:cBhvr>
                                    </p:animEffect>
                                  </p:childTnLst>
                                </p:cTn>
                              </p:par>
                              <p:par>
                                <p:cTn fill="hold" nodeType="with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250"/>
                                        <p:tgtEl>
                                          <p:spTgt spid="2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250"/>
                                        <p:tgtEl>
                                          <p:spTgt spid="220"/>
                                        </p:tgtEl>
                                      </p:cBhvr>
                                    </p:animEffect>
                                  </p:childTnLst>
                                </p:cTn>
                              </p:par>
                              <p:par>
                                <p:cTn fill="hold" nodeType="withEffect" presetClass="exit" presetID="10" presetSubtype="0">
                                  <p:stCondLst>
                                    <p:cond delay="0"/>
                                  </p:stCondLst>
                                  <p:childTnLst>
                                    <p:animEffect filter="fade" transition="out">
                                      <p:cBhvr>
                                        <p:cTn dur="250"/>
                                        <p:tgtEl>
                                          <p:spTgt spid="238"/>
                                        </p:tgtEl>
                                      </p:cBhvr>
                                    </p:animEffect>
                                    <p:set>
                                      <p:cBhvr>
                                        <p:cTn dur="1" fill="hold">
                                          <p:stCondLst>
                                            <p:cond delay="250"/>
                                          </p:stCondLst>
                                        </p:cTn>
                                        <p:tgtEl>
                                          <p:spTgt spid="238"/>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250"/>
                                        <p:tgtEl>
                                          <p:spTgt spid="2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8" name="Shape 248"/>
        <p:cNvGrpSpPr/>
        <p:nvPr/>
      </p:nvGrpSpPr>
      <p:grpSpPr>
        <a:xfrm>
          <a:off x="0" y="0"/>
          <a:ext cx="0" cy="0"/>
          <a:chOff x="0" y="0"/>
          <a:chExt cx="0" cy="0"/>
        </a:xfrm>
      </p:grpSpPr>
      <p:sp>
        <p:nvSpPr>
          <p:cNvPr id="249" name="Shape 249"/>
          <p:cNvSpPr txBox="1"/>
          <p:nvPr>
            <p:ph type="title"/>
          </p:nvPr>
        </p:nvSpPr>
        <p:spPr>
          <a:xfrm>
            <a:off x="235500" y="238950"/>
            <a:ext cx="6397200" cy="626100"/>
          </a:xfrm>
          <a:prstGeom prst="rect">
            <a:avLst/>
          </a:prstGeom>
        </p:spPr>
        <p:txBody>
          <a:bodyPr anchorCtr="0" anchor="t" bIns="91425" lIns="91425" rIns="91425" tIns="91425">
            <a:noAutofit/>
          </a:bodyPr>
          <a:lstStyle/>
          <a:p>
            <a:pPr lvl="0">
              <a:spcBef>
                <a:spcPts val="0"/>
              </a:spcBef>
              <a:buNone/>
            </a:pPr>
            <a:r>
              <a:rPr lang="en"/>
              <a:t>Robot Architecture</a:t>
            </a:r>
          </a:p>
        </p:txBody>
      </p:sp>
      <p:sp>
        <p:nvSpPr>
          <p:cNvPr id="250" name="Shape 250"/>
          <p:cNvSpPr txBox="1"/>
          <p:nvPr/>
        </p:nvSpPr>
        <p:spPr>
          <a:xfrm>
            <a:off x="399350" y="3406175"/>
            <a:ext cx="6764100" cy="1515000"/>
          </a:xfrm>
          <a:prstGeom prst="rect">
            <a:avLst/>
          </a:prstGeom>
          <a:noFill/>
          <a:ln>
            <a:noFill/>
          </a:ln>
        </p:spPr>
        <p:txBody>
          <a:bodyPr anchorCtr="0" anchor="t" bIns="91425" lIns="91425" rIns="91425" tIns="91425">
            <a:noAutofit/>
          </a:bodyPr>
          <a:lstStyle/>
          <a:p>
            <a:pPr lvl="0" rtl="0">
              <a:spcBef>
                <a:spcPts val="0"/>
              </a:spcBef>
              <a:buNone/>
            </a:pPr>
            <a:r>
              <a:rPr b="1" lang="en" sz="2400">
                <a:solidFill>
                  <a:srgbClr val="FFFFFF"/>
                </a:solidFill>
                <a:latin typeface="Lato"/>
                <a:ea typeface="Lato"/>
                <a:cs typeface="Lato"/>
                <a:sym typeface="Lato"/>
              </a:rPr>
              <a:t>Deliberative</a:t>
            </a:r>
            <a:r>
              <a:rPr b="1" lang="en" sz="2400">
                <a:solidFill>
                  <a:srgbClr val="FFFFFF"/>
                </a:solidFill>
                <a:latin typeface="Lato"/>
                <a:ea typeface="Lato"/>
                <a:cs typeface="Lato"/>
                <a:sym typeface="Lato"/>
              </a:rPr>
              <a:t> paradigm</a:t>
            </a:r>
          </a:p>
          <a:p>
            <a:pPr indent="-355600" lvl="0" marL="457200" rtl="0">
              <a:spcBef>
                <a:spcPts val="0"/>
              </a:spcBef>
              <a:buClr>
                <a:srgbClr val="FFFFFF"/>
              </a:buClr>
              <a:buSzPct val="100000"/>
              <a:buFont typeface="Lato"/>
              <a:buChar char="●"/>
            </a:pPr>
            <a:r>
              <a:rPr lang="en" sz="2000">
                <a:solidFill>
                  <a:srgbClr val="FFFFFF"/>
                </a:solidFill>
                <a:latin typeface="Lato"/>
                <a:ea typeface="Lato"/>
                <a:cs typeface="Lato"/>
                <a:sym typeface="Lato"/>
              </a:rPr>
              <a:t>Find all targets</a:t>
            </a:r>
          </a:p>
          <a:p>
            <a:pPr indent="-355600" lvl="0" marL="457200" rtl="0">
              <a:spcBef>
                <a:spcPts val="0"/>
              </a:spcBef>
              <a:buClr>
                <a:srgbClr val="FFFFFF"/>
              </a:buClr>
              <a:buSzPct val="100000"/>
              <a:buFont typeface="Lato"/>
              <a:buChar char="●"/>
            </a:pPr>
            <a:r>
              <a:rPr lang="en" sz="2000">
                <a:solidFill>
                  <a:srgbClr val="FFFFFF"/>
                </a:solidFill>
                <a:latin typeface="Lato"/>
                <a:ea typeface="Lato"/>
                <a:cs typeface="Lato"/>
                <a:sym typeface="Lato"/>
              </a:rPr>
              <a:t>Distinguish target type</a:t>
            </a:r>
          </a:p>
          <a:p>
            <a:pPr indent="-355600" lvl="0" marL="457200">
              <a:spcBef>
                <a:spcPts val="0"/>
              </a:spcBef>
              <a:buClr>
                <a:srgbClr val="FFFFFF"/>
              </a:buClr>
              <a:buSzPct val="100000"/>
              <a:buFont typeface="Lato"/>
              <a:buChar char="●"/>
            </a:pPr>
            <a:r>
              <a:rPr lang="en" sz="2000">
                <a:solidFill>
                  <a:srgbClr val="FFFFFF"/>
                </a:solidFill>
                <a:latin typeface="Lato"/>
                <a:ea typeface="Lato"/>
                <a:cs typeface="Lato"/>
                <a:sym typeface="Lato"/>
              </a:rPr>
              <a:t>Fire upon </a:t>
            </a:r>
            <a:r>
              <a:rPr lang="en" sz="2000">
                <a:solidFill>
                  <a:srgbClr val="FFFFFF"/>
                </a:solidFill>
                <a:latin typeface="Lato"/>
                <a:ea typeface="Lato"/>
                <a:cs typeface="Lato"/>
                <a:sym typeface="Lato"/>
              </a:rPr>
              <a:t>appropriate</a:t>
            </a:r>
            <a:r>
              <a:rPr lang="en" sz="2000">
                <a:solidFill>
                  <a:srgbClr val="FFFFFF"/>
                </a:solidFill>
                <a:latin typeface="Lato"/>
                <a:ea typeface="Lato"/>
                <a:cs typeface="Lato"/>
                <a:sym typeface="Lato"/>
              </a:rPr>
              <a:t> targets</a:t>
            </a:r>
          </a:p>
        </p:txBody>
      </p:sp>
      <p:pic>
        <p:nvPicPr>
          <p:cNvPr id="251" name="Shape 251"/>
          <p:cNvPicPr preferRelativeResize="0"/>
          <p:nvPr/>
        </p:nvPicPr>
        <p:blipFill>
          <a:blip r:embed="rId3">
            <a:alphaModFix/>
          </a:blip>
          <a:stretch>
            <a:fillRect/>
          </a:stretch>
        </p:blipFill>
        <p:spPr>
          <a:xfrm>
            <a:off x="1748962" y="1764300"/>
            <a:ext cx="5646074" cy="134505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5" name="Shape 255"/>
        <p:cNvGrpSpPr/>
        <p:nvPr/>
      </p:nvGrpSpPr>
      <p:grpSpPr>
        <a:xfrm>
          <a:off x="0" y="0"/>
          <a:ext cx="0" cy="0"/>
          <a:chOff x="0" y="0"/>
          <a:chExt cx="0" cy="0"/>
        </a:xfrm>
      </p:grpSpPr>
      <p:sp>
        <p:nvSpPr>
          <p:cNvPr id="256" name="Shape 256"/>
          <p:cNvSpPr txBox="1"/>
          <p:nvPr>
            <p:ph type="title"/>
          </p:nvPr>
        </p:nvSpPr>
        <p:spPr>
          <a:xfrm>
            <a:off x="235500" y="238950"/>
            <a:ext cx="6397200" cy="626100"/>
          </a:xfrm>
          <a:prstGeom prst="rect">
            <a:avLst/>
          </a:prstGeom>
        </p:spPr>
        <p:txBody>
          <a:bodyPr anchorCtr="0" anchor="t" bIns="91425" lIns="91425" rIns="91425" tIns="91425">
            <a:noAutofit/>
          </a:bodyPr>
          <a:lstStyle/>
          <a:p>
            <a:pPr lvl="0">
              <a:spcBef>
                <a:spcPts val="0"/>
              </a:spcBef>
              <a:buNone/>
            </a:pPr>
            <a:r>
              <a:rPr lang="en"/>
              <a:t>Final Design</a:t>
            </a:r>
          </a:p>
        </p:txBody>
      </p:sp>
      <p:pic>
        <p:nvPicPr>
          <p:cNvPr descr="FInalBlockv5 (1).png" id="257" name="Shape 257"/>
          <p:cNvPicPr preferRelativeResize="0"/>
          <p:nvPr/>
        </p:nvPicPr>
        <p:blipFill>
          <a:blip r:embed="rId3">
            <a:alphaModFix/>
          </a:blip>
          <a:stretch>
            <a:fillRect/>
          </a:stretch>
        </p:blipFill>
        <p:spPr>
          <a:xfrm>
            <a:off x="374412" y="1029150"/>
            <a:ext cx="8395183" cy="39736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1" name="Shape 261"/>
        <p:cNvGrpSpPr/>
        <p:nvPr/>
      </p:nvGrpSpPr>
      <p:grpSpPr>
        <a:xfrm>
          <a:off x="0" y="0"/>
          <a:ext cx="0" cy="0"/>
          <a:chOff x="0" y="0"/>
          <a:chExt cx="0" cy="0"/>
        </a:xfrm>
      </p:grpSpPr>
      <p:sp>
        <p:nvSpPr>
          <p:cNvPr id="262" name="Shape 262"/>
          <p:cNvSpPr txBox="1"/>
          <p:nvPr>
            <p:ph type="title"/>
          </p:nvPr>
        </p:nvSpPr>
        <p:spPr>
          <a:xfrm>
            <a:off x="235500" y="238950"/>
            <a:ext cx="6397200" cy="626100"/>
          </a:xfrm>
          <a:prstGeom prst="rect">
            <a:avLst/>
          </a:prstGeom>
        </p:spPr>
        <p:txBody>
          <a:bodyPr anchorCtr="0" anchor="t" bIns="91425" lIns="91425" rIns="91425" tIns="91425">
            <a:noAutofit/>
          </a:bodyPr>
          <a:lstStyle/>
          <a:p>
            <a:pPr lvl="0">
              <a:spcBef>
                <a:spcPts val="0"/>
              </a:spcBef>
              <a:buNone/>
            </a:pPr>
            <a:r>
              <a:rPr lang="en"/>
              <a:t>PCB Schematic</a:t>
            </a:r>
          </a:p>
        </p:txBody>
      </p:sp>
      <p:sp>
        <p:nvSpPr>
          <p:cNvPr id="263" name="Shape 263"/>
          <p:cNvSpPr txBox="1"/>
          <p:nvPr/>
        </p:nvSpPr>
        <p:spPr>
          <a:xfrm>
            <a:off x="6125250" y="2027525"/>
            <a:ext cx="32100" cy="341400"/>
          </a:xfrm>
          <a:prstGeom prst="rect">
            <a:avLst/>
          </a:prstGeom>
          <a:noFill/>
          <a:ln>
            <a:noFill/>
          </a:ln>
        </p:spPr>
        <p:txBody>
          <a:bodyPr anchorCtr="0" anchor="t" bIns="91425" lIns="91425" rIns="91425" tIns="91425">
            <a:noAutofit/>
          </a:bodyPr>
          <a:lstStyle/>
          <a:p>
            <a:pPr lvl="0">
              <a:spcBef>
                <a:spcPts val="0"/>
              </a:spcBef>
              <a:buNone/>
            </a:pPr>
            <a:r>
              <a:t/>
            </a:r>
            <a:endParaRPr/>
          </a:p>
        </p:txBody>
      </p:sp>
      <p:pic>
        <p:nvPicPr>
          <p:cNvPr id="264" name="Shape 264"/>
          <p:cNvPicPr preferRelativeResize="0"/>
          <p:nvPr/>
        </p:nvPicPr>
        <p:blipFill>
          <a:blip r:embed="rId3">
            <a:alphaModFix/>
          </a:blip>
          <a:stretch>
            <a:fillRect/>
          </a:stretch>
        </p:blipFill>
        <p:spPr>
          <a:xfrm>
            <a:off x="1649562" y="1122225"/>
            <a:ext cx="5844876" cy="3927747"/>
          </a:xfrm>
          <a:prstGeom prst="rect">
            <a:avLst/>
          </a:prstGeom>
          <a:noFill/>
          <a:ln cap="flat" cmpd="sng" w="28575">
            <a:solidFill>
              <a:srgbClr val="000000"/>
            </a:solidFill>
            <a:prstDash val="solid"/>
            <a:round/>
            <a:headEnd len="med" w="med" type="none"/>
            <a:tailEnd len="med" w="med" type="none"/>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